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5"/>
  </p:notesMasterIdLst>
  <p:sldIdLst>
    <p:sldId id="256" r:id="rId2"/>
    <p:sldId id="257" r:id="rId3"/>
    <p:sldId id="259" r:id="rId4"/>
    <p:sldId id="260" r:id="rId5"/>
    <p:sldId id="279" r:id="rId6"/>
    <p:sldId id="262" r:id="rId7"/>
    <p:sldId id="261" r:id="rId8"/>
    <p:sldId id="280" r:id="rId9"/>
    <p:sldId id="267" r:id="rId10"/>
    <p:sldId id="292" r:id="rId11"/>
    <p:sldId id="263" r:id="rId12"/>
    <p:sldId id="284" r:id="rId13"/>
    <p:sldId id="285" r:id="rId14"/>
    <p:sldId id="265" r:id="rId15"/>
    <p:sldId id="286" r:id="rId16"/>
    <p:sldId id="287" r:id="rId17"/>
    <p:sldId id="288" r:id="rId18"/>
    <p:sldId id="274" r:id="rId19"/>
    <p:sldId id="272" r:id="rId20"/>
    <p:sldId id="273" r:id="rId21"/>
    <p:sldId id="290" r:id="rId22"/>
    <p:sldId id="289" r:id="rId23"/>
    <p:sldId id="275" r:id="rId24"/>
  </p:sldIdLst>
  <p:sldSz cx="12192000" cy="6858000"/>
  <p:notesSz cx="6858000" cy="9144000"/>
  <p:embeddedFontLst>
    <p:embeddedFont>
      <p:font typeface="Abril Fatface" panose="020B0604020202020204" charset="0"/>
      <p:regular r:id="rId26"/>
    </p:embeddedFont>
    <p:embeddedFont>
      <p:font typeface="Aldrich" panose="02000000000000000000" pitchFamily="2" charset="0"/>
      <p:regular r:id="rId27"/>
    </p:embeddedFont>
    <p:embeddedFont>
      <p:font typeface="Barlow Condensed"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ambria" panose="02040503050406030204" pitchFamily="18" charset="0"/>
      <p:regular r:id="rId36"/>
      <p:bold r:id="rId37"/>
      <p:italic r:id="rId38"/>
      <p:boldItalic r:id="rId39"/>
    </p:embeddedFont>
    <p:embeddedFont>
      <p:font typeface="Century" panose="02040604050505020304" pitchFamily="18" charset="0"/>
      <p:regular r:id="rId40"/>
    </p:embeddedFont>
    <p:embeddedFont>
      <p:font typeface="Chelsea Market" panose="02000000000000000000" pitchFamily="2" charset="0"/>
      <p:regular r:id="rId41"/>
    </p:embeddedFont>
    <p:embeddedFont>
      <p:font typeface="Coming Soon"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FEB5"/>
    <a:srgbClr val="E2A1E2"/>
    <a:srgbClr val="A69AFF"/>
    <a:srgbClr val="A7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3378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7228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91943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845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8233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3677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7179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614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761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713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2801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498300" y="1591025"/>
            <a:ext cx="51954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14" name="Google Shape;14;p2"/>
          <p:cNvSpPr txBox="1">
            <a:spLocks noGrp="1"/>
          </p:cNvSpPr>
          <p:nvPr>
            <p:ph type="subTitle" idx="1"/>
          </p:nvPr>
        </p:nvSpPr>
        <p:spPr>
          <a:xfrm>
            <a:off x="496175" y="5663050"/>
            <a:ext cx="11281200" cy="717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5978200" y="974375"/>
            <a:ext cx="55815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7" name="Google Shape;97;p17"/>
          <p:cNvSpPr txBox="1">
            <a:spLocks noGrp="1"/>
          </p:cNvSpPr>
          <p:nvPr>
            <p:ph type="body" idx="1"/>
          </p:nvPr>
        </p:nvSpPr>
        <p:spPr>
          <a:xfrm>
            <a:off x="5978300" y="2508425"/>
            <a:ext cx="5581500" cy="31068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98"/>
        <p:cNvGrpSpPr/>
        <p:nvPr/>
      </p:nvGrpSpPr>
      <p:grpSpPr>
        <a:xfrm>
          <a:off x="0" y="0"/>
          <a:ext cx="0" cy="0"/>
          <a:chOff x="0" y="0"/>
          <a:chExt cx="0" cy="0"/>
        </a:xfrm>
      </p:grpSpPr>
      <p:sp>
        <p:nvSpPr>
          <p:cNvPr id="99" name="Google Shape;99;p18"/>
          <p:cNvSpPr txBox="1">
            <a:spLocks noGrp="1"/>
          </p:cNvSpPr>
          <p:nvPr>
            <p:ph type="subTitle" idx="1"/>
          </p:nvPr>
        </p:nvSpPr>
        <p:spPr>
          <a:xfrm>
            <a:off x="6130600" y="2516825"/>
            <a:ext cx="55815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100" name="Google Shape;100;p18"/>
          <p:cNvSpPr txBox="1">
            <a:spLocks noGrp="1"/>
          </p:cNvSpPr>
          <p:nvPr>
            <p:ph type="title"/>
          </p:nvPr>
        </p:nvSpPr>
        <p:spPr>
          <a:xfrm>
            <a:off x="6130600" y="974375"/>
            <a:ext cx="55815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7000"/>
              <a:buFont typeface="Aldrich"/>
              <a:buNone/>
              <a:defRPr sz="7000"/>
            </a:lvl1pPr>
            <a:lvl2pPr lvl="1"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101" name="Google Shape;101;p18"/>
          <p:cNvSpPr txBox="1">
            <a:spLocks noGrp="1"/>
          </p:cNvSpPr>
          <p:nvPr>
            <p:ph type="body" idx="2"/>
          </p:nvPr>
        </p:nvSpPr>
        <p:spPr>
          <a:xfrm>
            <a:off x="6130650" y="3381625"/>
            <a:ext cx="5581500" cy="13416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SzPts val="1900"/>
              <a:buChar char="●"/>
              <a:defRPr/>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00000"/>
              </a:lnSpc>
              <a:spcBef>
                <a:spcPts val="0"/>
              </a:spcBef>
              <a:spcAft>
                <a:spcPts val="0"/>
              </a:spcAft>
              <a:buSzPts val="19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7223375" y="2088000"/>
            <a:ext cx="4458300" cy="23772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r">
              <a:lnSpc>
                <a:spcPct val="100000"/>
              </a:lnSpc>
              <a:spcBef>
                <a:spcPts val="0"/>
              </a:spcBef>
              <a:spcAft>
                <a:spcPts val="0"/>
              </a:spcAft>
              <a:buClr>
                <a:schemeClr val="lt1"/>
              </a:buClr>
              <a:buSzPts val="15000"/>
              <a:buNone/>
              <a:defRPr sz="15000">
                <a:solidFill>
                  <a:schemeClr val="lt1"/>
                </a:solidFill>
              </a:defRPr>
            </a:lvl2pPr>
            <a:lvl3pPr lvl="2" algn="r">
              <a:lnSpc>
                <a:spcPct val="100000"/>
              </a:lnSpc>
              <a:spcBef>
                <a:spcPts val="0"/>
              </a:spcBef>
              <a:spcAft>
                <a:spcPts val="0"/>
              </a:spcAft>
              <a:buClr>
                <a:schemeClr val="lt1"/>
              </a:buClr>
              <a:buSzPts val="15000"/>
              <a:buNone/>
              <a:defRPr sz="15000">
                <a:solidFill>
                  <a:schemeClr val="lt1"/>
                </a:solidFill>
              </a:defRPr>
            </a:lvl3pPr>
            <a:lvl4pPr lvl="3" algn="r">
              <a:lnSpc>
                <a:spcPct val="100000"/>
              </a:lnSpc>
              <a:spcBef>
                <a:spcPts val="0"/>
              </a:spcBef>
              <a:spcAft>
                <a:spcPts val="0"/>
              </a:spcAft>
              <a:buClr>
                <a:schemeClr val="lt1"/>
              </a:buClr>
              <a:buSzPts val="15000"/>
              <a:buNone/>
              <a:defRPr sz="15000">
                <a:solidFill>
                  <a:schemeClr val="lt1"/>
                </a:solidFill>
              </a:defRPr>
            </a:lvl4pPr>
            <a:lvl5pPr lvl="4" algn="r">
              <a:lnSpc>
                <a:spcPct val="100000"/>
              </a:lnSpc>
              <a:spcBef>
                <a:spcPts val="0"/>
              </a:spcBef>
              <a:spcAft>
                <a:spcPts val="0"/>
              </a:spcAft>
              <a:buClr>
                <a:schemeClr val="lt1"/>
              </a:buClr>
              <a:buSzPts val="15000"/>
              <a:buNone/>
              <a:defRPr sz="15000">
                <a:solidFill>
                  <a:schemeClr val="lt1"/>
                </a:solidFill>
              </a:defRPr>
            </a:lvl5pPr>
            <a:lvl6pPr lvl="5" algn="r">
              <a:lnSpc>
                <a:spcPct val="100000"/>
              </a:lnSpc>
              <a:spcBef>
                <a:spcPts val="0"/>
              </a:spcBef>
              <a:spcAft>
                <a:spcPts val="0"/>
              </a:spcAft>
              <a:buClr>
                <a:schemeClr val="lt1"/>
              </a:buClr>
              <a:buSzPts val="15000"/>
              <a:buNone/>
              <a:defRPr sz="15000">
                <a:solidFill>
                  <a:schemeClr val="lt1"/>
                </a:solidFill>
              </a:defRPr>
            </a:lvl6pPr>
            <a:lvl7pPr lvl="6" algn="r">
              <a:lnSpc>
                <a:spcPct val="100000"/>
              </a:lnSpc>
              <a:spcBef>
                <a:spcPts val="0"/>
              </a:spcBef>
              <a:spcAft>
                <a:spcPts val="0"/>
              </a:spcAft>
              <a:buClr>
                <a:schemeClr val="lt1"/>
              </a:buClr>
              <a:buSzPts val="15000"/>
              <a:buNone/>
              <a:defRPr sz="15000">
                <a:solidFill>
                  <a:schemeClr val="lt1"/>
                </a:solidFill>
              </a:defRPr>
            </a:lvl7pPr>
            <a:lvl8pPr lvl="7" algn="r">
              <a:lnSpc>
                <a:spcPct val="100000"/>
              </a:lnSpc>
              <a:spcBef>
                <a:spcPts val="0"/>
              </a:spcBef>
              <a:spcAft>
                <a:spcPts val="0"/>
              </a:spcAft>
              <a:buClr>
                <a:schemeClr val="lt1"/>
              </a:buClr>
              <a:buSzPts val="15000"/>
              <a:buNone/>
              <a:defRPr sz="15000">
                <a:solidFill>
                  <a:schemeClr val="lt1"/>
                </a:solidFill>
              </a:defRPr>
            </a:lvl8pPr>
            <a:lvl9pPr lvl="8" algn="r">
              <a:lnSpc>
                <a:spcPct val="100000"/>
              </a:lnSpc>
              <a:spcBef>
                <a:spcPts val="0"/>
              </a:spcBef>
              <a:spcAft>
                <a:spcPts val="0"/>
              </a:spcAft>
              <a:buClr>
                <a:schemeClr val="lt1"/>
              </a:buClr>
              <a:buSzPts val="15000"/>
              <a:buNone/>
              <a:defRPr sz="15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Just title 1">
  <p:cSld name="CUSTOM_18_1">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415650" y="421105"/>
            <a:ext cx="113607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pic>
        <p:nvPicPr>
          <p:cNvPr id="119" name="Google Shape;119;p22"/>
          <p:cNvPicPr preferRelativeResize="0"/>
          <p:nvPr/>
        </p:nvPicPr>
        <p:blipFill rotWithShape="1">
          <a:blip r:embed="rId2">
            <a:alphaModFix/>
          </a:blip>
          <a:srcRect t="289"/>
          <a:stretch/>
        </p:blipFill>
        <p:spPr>
          <a:xfrm rot="5400000">
            <a:off x="2697455" y="-2702130"/>
            <a:ext cx="6853373" cy="12257636"/>
          </a:xfrm>
          <a:custGeom>
            <a:avLst/>
            <a:gdLst/>
            <a:ahLst/>
            <a:cxnLst/>
            <a:rect l="l" t="t" r="r" b="b"/>
            <a:pathLst>
              <a:path w="6853373" h="12288357" extrusionOk="0">
                <a:moveTo>
                  <a:pt x="300866" y="11963891"/>
                </a:moveTo>
                <a:lnTo>
                  <a:pt x="6565981" y="11963891"/>
                </a:lnTo>
                <a:lnTo>
                  <a:pt x="6565981" y="324464"/>
                </a:lnTo>
                <a:lnTo>
                  <a:pt x="300866" y="324464"/>
                </a:lnTo>
                <a:close/>
                <a:moveTo>
                  <a:pt x="0" y="12288357"/>
                </a:moveTo>
                <a:lnTo>
                  <a:pt x="0" y="0"/>
                </a:lnTo>
                <a:lnTo>
                  <a:pt x="6853373" y="0"/>
                </a:lnTo>
                <a:lnTo>
                  <a:pt x="6853373" y="12288357"/>
                </a:lnTo>
                <a:close/>
              </a:path>
            </a:pathLst>
          </a:custGeom>
          <a:noFill/>
          <a:ln>
            <a:noFill/>
          </a:ln>
          <a:effectLst>
            <a:outerShdw blurRad="50800" dist="38100" dir="13500000" algn="br" rotWithShape="0">
              <a:srgbClr val="000000">
                <a:alpha val="4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Just title 1 1">
  <p:cSld name="CUSTOM_18_1_1">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415650" y="421105"/>
            <a:ext cx="113607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122" name="Google Shape;122;p23"/>
          <p:cNvSpPr/>
          <p:nvPr/>
        </p:nvSpPr>
        <p:spPr>
          <a:xfrm>
            <a:off x="0" y="6563875"/>
            <a:ext cx="12192000" cy="294000"/>
          </a:xfrm>
          <a:prstGeom prst="trapezoid">
            <a:avLst>
              <a:gd name="adj" fmla="val 107636"/>
            </a:avLst>
          </a:prstGeom>
          <a:solidFill>
            <a:srgbClr val="3B3B3B"/>
          </a:solidFill>
          <a:ln w="9525" cap="flat" cmpd="sng">
            <a:solidFill>
              <a:schemeClr val="dk1"/>
            </a:solidFill>
            <a:prstDash val="solid"/>
            <a:round/>
            <a:headEnd type="none" w="sm" len="sm"/>
            <a:tailEnd type="none" w="sm" len="sm"/>
          </a:ln>
          <a:effectLst>
            <a:outerShdw blurRad="50800" dist="38100" dir="16200000"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3"/>
          <p:cNvSpPr/>
          <p:nvPr/>
        </p:nvSpPr>
        <p:spPr>
          <a:xfrm rot="5400000">
            <a:off x="-3282000" y="3282000"/>
            <a:ext cx="6858000" cy="294000"/>
          </a:xfrm>
          <a:prstGeom prst="trapezoid">
            <a:avLst>
              <a:gd name="adj" fmla="val 93614"/>
            </a:avLst>
          </a:prstGeom>
          <a:solidFill>
            <a:srgbClr val="3B3B3B"/>
          </a:solidFill>
          <a:ln w="9525"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3"/>
          <p:cNvSpPr/>
          <p:nvPr/>
        </p:nvSpPr>
        <p:spPr>
          <a:xfrm rot="10800000">
            <a:off x="0" y="0"/>
            <a:ext cx="12192000" cy="294000"/>
          </a:xfrm>
          <a:prstGeom prst="trapezoid">
            <a:avLst>
              <a:gd name="adj" fmla="val 107636"/>
            </a:avLst>
          </a:prstGeom>
          <a:solidFill>
            <a:srgbClr val="3B3B3B"/>
          </a:solidFill>
          <a:ln w="9525" cap="flat" cmpd="sng">
            <a:solidFill>
              <a:schemeClr val="dk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3"/>
          <p:cNvSpPr/>
          <p:nvPr/>
        </p:nvSpPr>
        <p:spPr>
          <a:xfrm rot="-5400000" flipH="1">
            <a:off x="8615950" y="3282000"/>
            <a:ext cx="6858000" cy="294000"/>
          </a:xfrm>
          <a:prstGeom prst="trapezoid">
            <a:avLst>
              <a:gd name="adj" fmla="val 93614"/>
            </a:avLst>
          </a:prstGeom>
          <a:solidFill>
            <a:srgbClr val="3B3B3B"/>
          </a:solidFill>
          <a:ln w="9525" cap="flat" cmpd="sng">
            <a:solidFill>
              <a:schemeClr val="dk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013 Six columns">
    <p:spTree>
      <p:nvGrpSpPr>
        <p:cNvPr id="1" name="Shape 60"/>
        <p:cNvGrpSpPr/>
        <p:nvPr/>
      </p:nvGrpSpPr>
      <p:grpSpPr>
        <a:xfrm>
          <a:off x="0" y="0"/>
          <a:ext cx="0" cy="0"/>
          <a:chOff x="0" y="0"/>
          <a:chExt cx="0" cy="0"/>
        </a:xfrm>
      </p:grpSpPr>
      <p:sp>
        <p:nvSpPr>
          <p:cNvPr id="61" name="Google Shape;61;p13"/>
          <p:cNvSpPr txBox="1">
            <a:spLocks noGrp="1"/>
          </p:cNvSpPr>
          <p:nvPr>
            <p:ph type="subTitle" idx="1"/>
          </p:nvPr>
        </p:nvSpPr>
        <p:spPr>
          <a:xfrm>
            <a:off x="2910425" y="1858800"/>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2" name="Google Shape;62;p13"/>
          <p:cNvSpPr txBox="1">
            <a:spLocks noGrp="1"/>
          </p:cNvSpPr>
          <p:nvPr>
            <p:ph type="subTitle" idx="2"/>
          </p:nvPr>
        </p:nvSpPr>
        <p:spPr>
          <a:xfrm>
            <a:off x="2910425" y="3410725"/>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3" name="Google Shape;63;p13"/>
          <p:cNvSpPr txBox="1">
            <a:spLocks noGrp="1"/>
          </p:cNvSpPr>
          <p:nvPr>
            <p:ph type="subTitle" idx="3"/>
          </p:nvPr>
        </p:nvSpPr>
        <p:spPr>
          <a:xfrm>
            <a:off x="5807197" y="3363243"/>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4" name="Google Shape;64;p13"/>
          <p:cNvSpPr txBox="1">
            <a:spLocks noGrp="1"/>
          </p:cNvSpPr>
          <p:nvPr>
            <p:ph type="subTitle" idx="4"/>
          </p:nvPr>
        </p:nvSpPr>
        <p:spPr>
          <a:xfrm>
            <a:off x="5807207" y="1876150"/>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5" name="Google Shape;65;p13"/>
          <p:cNvSpPr txBox="1">
            <a:spLocks noGrp="1"/>
          </p:cNvSpPr>
          <p:nvPr>
            <p:ph type="subTitle" idx="5"/>
          </p:nvPr>
        </p:nvSpPr>
        <p:spPr>
          <a:xfrm>
            <a:off x="8823328" y="1840350"/>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6" name="Google Shape;66;p13"/>
          <p:cNvSpPr txBox="1">
            <a:spLocks noGrp="1"/>
          </p:cNvSpPr>
          <p:nvPr>
            <p:ph type="subTitle" idx="6"/>
          </p:nvPr>
        </p:nvSpPr>
        <p:spPr>
          <a:xfrm>
            <a:off x="8823328" y="3345805"/>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7" name="Google Shape;67;p1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8" name="Google Shape;68;p13"/>
          <p:cNvSpPr txBox="1">
            <a:spLocks noGrp="1"/>
          </p:cNvSpPr>
          <p:nvPr>
            <p:ph type="body" idx="7"/>
          </p:nvPr>
        </p:nvSpPr>
        <p:spPr>
          <a:xfrm>
            <a:off x="5807207" y="2285000"/>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69" name="Google Shape;69;p13"/>
          <p:cNvSpPr txBox="1">
            <a:spLocks noGrp="1"/>
          </p:cNvSpPr>
          <p:nvPr>
            <p:ph type="body" idx="8"/>
          </p:nvPr>
        </p:nvSpPr>
        <p:spPr>
          <a:xfrm>
            <a:off x="8823328" y="3762625"/>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70" name="Google Shape;70;p13"/>
          <p:cNvSpPr txBox="1">
            <a:spLocks noGrp="1"/>
          </p:cNvSpPr>
          <p:nvPr>
            <p:ph type="body" idx="9"/>
          </p:nvPr>
        </p:nvSpPr>
        <p:spPr>
          <a:xfrm>
            <a:off x="8823328" y="2238625"/>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71" name="Google Shape;71;p13"/>
          <p:cNvSpPr txBox="1">
            <a:spLocks noGrp="1"/>
          </p:cNvSpPr>
          <p:nvPr>
            <p:ph type="body" idx="13"/>
          </p:nvPr>
        </p:nvSpPr>
        <p:spPr>
          <a:xfrm>
            <a:off x="2910425" y="2285000"/>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72" name="Google Shape;72;p13"/>
          <p:cNvSpPr txBox="1">
            <a:spLocks noGrp="1"/>
          </p:cNvSpPr>
          <p:nvPr>
            <p:ph type="body" idx="14"/>
          </p:nvPr>
        </p:nvSpPr>
        <p:spPr>
          <a:xfrm>
            <a:off x="5807197" y="3780063"/>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73" name="Google Shape;73;p13"/>
          <p:cNvSpPr txBox="1">
            <a:spLocks noGrp="1"/>
          </p:cNvSpPr>
          <p:nvPr>
            <p:ph type="body" idx="15"/>
          </p:nvPr>
        </p:nvSpPr>
        <p:spPr>
          <a:xfrm>
            <a:off x="2910425" y="3809000"/>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Tree>
    <p:extLst>
      <p:ext uri="{BB962C8B-B14F-4D97-AF65-F5344CB8AC3E}">
        <p14:creationId xmlns:p14="http://schemas.microsoft.com/office/powerpoint/2010/main" val="420169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72725" y="1583975"/>
            <a:ext cx="5322600" cy="1324800"/>
          </a:xfrm>
          <a:prstGeom prst="rect">
            <a:avLst/>
          </a:prstGeom>
          <a:noFill/>
          <a:ln>
            <a:noFill/>
          </a:ln>
        </p:spPr>
        <p:txBody>
          <a:bodyPr spcFirstLastPara="1" wrap="square" lIns="121900" tIns="121900" rIns="121900" bIns="121900" anchor="t" anchorCtr="0">
            <a:noAutofit/>
          </a:bodyPr>
          <a:lstStyle>
            <a:lvl1pPr marR="0" lvl="0" algn="r">
              <a:lnSpc>
                <a:spcPct val="100000"/>
              </a:lnSpc>
              <a:spcBef>
                <a:spcPts val="0"/>
              </a:spcBef>
              <a:spcAft>
                <a:spcPts val="0"/>
              </a:spcAft>
              <a:buClr>
                <a:schemeClr val="dk1"/>
              </a:buClr>
              <a:buSzPts val="7000"/>
              <a:buFont typeface="Aldrich"/>
              <a:buNone/>
              <a:defRPr sz="7000"/>
            </a:lvl1pPr>
            <a:lvl2pPr lvl="1"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17" name="Google Shape;17;p3"/>
          <p:cNvSpPr txBox="1">
            <a:spLocks noGrp="1"/>
          </p:cNvSpPr>
          <p:nvPr>
            <p:ph type="body" idx="1"/>
          </p:nvPr>
        </p:nvSpPr>
        <p:spPr>
          <a:xfrm>
            <a:off x="6072700" y="2988275"/>
            <a:ext cx="5322600" cy="2235900"/>
          </a:xfrm>
          <a:prstGeom prst="rect">
            <a:avLst/>
          </a:prstGeom>
          <a:noFill/>
          <a:ln>
            <a:noFill/>
          </a:ln>
        </p:spPr>
        <p:txBody>
          <a:bodyPr spcFirstLastPara="1" wrap="square" lIns="121900" tIns="121900" rIns="121900" bIns="121900" anchor="t" anchorCtr="0">
            <a:noAutofit/>
          </a:bodyPr>
          <a:lstStyle>
            <a:lvl1pPr marL="457200" lvl="0" indent="-349250" algn="r">
              <a:lnSpc>
                <a:spcPct val="115000"/>
              </a:lnSpc>
              <a:spcBef>
                <a:spcPts val="0"/>
              </a:spcBef>
              <a:spcAft>
                <a:spcPts val="0"/>
              </a:spcAft>
              <a:buSzPts val="1900"/>
              <a:buChar char="●"/>
              <a:defRPr/>
            </a:lvl1pPr>
            <a:lvl2pPr marL="914400" lvl="1" indent="-349250" algn="r">
              <a:lnSpc>
                <a:spcPct val="115000"/>
              </a:lnSpc>
              <a:spcBef>
                <a:spcPts val="2100"/>
              </a:spcBef>
              <a:spcAft>
                <a:spcPts val="0"/>
              </a:spcAft>
              <a:buSzPts val="1900"/>
              <a:buChar char="○"/>
              <a:defRPr/>
            </a:lvl2pPr>
            <a:lvl3pPr marL="1371600" lvl="2" indent="-349250" algn="r">
              <a:lnSpc>
                <a:spcPct val="115000"/>
              </a:lnSpc>
              <a:spcBef>
                <a:spcPts val="2100"/>
              </a:spcBef>
              <a:spcAft>
                <a:spcPts val="0"/>
              </a:spcAft>
              <a:buSzPts val="1900"/>
              <a:buChar char="■"/>
              <a:defRPr/>
            </a:lvl3pPr>
            <a:lvl4pPr marL="1828800" lvl="3" indent="-349250" algn="r">
              <a:lnSpc>
                <a:spcPct val="115000"/>
              </a:lnSpc>
              <a:spcBef>
                <a:spcPts val="2100"/>
              </a:spcBef>
              <a:spcAft>
                <a:spcPts val="0"/>
              </a:spcAft>
              <a:buSzPts val="1900"/>
              <a:buChar char="●"/>
              <a:defRPr/>
            </a:lvl4pPr>
            <a:lvl5pPr marL="2286000" lvl="4" indent="-349250" algn="r">
              <a:lnSpc>
                <a:spcPct val="115000"/>
              </a:lnSpc>
              <a:spcBef>
                <a:spcPts val="2100"/>
              </a:spcBef>
              <a:spcAft>
                <a:spcPts val="0"/>
              </a:spcAft>
              <a:buSzPts val="1900"/>
              <a:buChar char="○"/>
              <a:defRPr/>
            </a:lvl5pPr>
            <a:lvl6pPr marL="2743200" lvl="5" indent="-349250" algn="r">
              <a:lnSpc>
                <a:spcPct val="115000"/>
              </a:lnSpc>
              <a:spcBef>
                <a:spcPts val="2100"/>
              </a:spcBef>
              <a:spcAft>
                <a:spcPts val="0"/>
              </a:spcAft>
              <a:buSzPts val="1900"/>
              <a:buChar char="■"/>
              <a:defRPr/>
            </a:lvl6pPr>
            <a:lvl7pPr marL="3200400" lvl="6" indent="-349250" algn="r">
              <a:lnSpc>
                <a:spcPct val="115000"/>
              </a:lnSpc>
              <a:spcBef>
                <a:spcPts val="2100"/>
              </a:spcBef>
              <a:spcAft>
                <a:spcPts val="0"/>
              </a:spcAft>
              <a:buSzPts val="1900"/>
              <a:buChar char="●"/>
              <a:defRPr/>
            </a:lvl7pPr>
            <a:lvl8pPr marL="3657600" lvl="7" indent="-349250" algn="r">
              <a:lnSpc>
                <a:spcPct val="115000"/>
              </a:lnSpc>
              <a:spcBef>
                <a:spcPts val="2100"/>
              </a:spcBef>
              <a:spcAft>
                <a:spcPts val="0"/>
              </a:spcAft>
              <a:buSzPts val="1900"/>
              <a:buChar char="○"/>
              <a:defRPr/>
            </a:lvl8pPr>
            <a:lvl9pPr marL="4114800" lvl="8" indent="-349250" algn="r">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81867" y="965000"/>
            <a:ext cx="3653700" cy="4678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5000"/>
              <a:buNone/>
              <a:defRPr sz="15000"/>
            </a:lvl1pPr>
            <a:lvl2pPr lvl="1" algn="r">
              <a:lnSpc>
                <a:spcPct val="100000"/>
              </a:lnSpc>
              <a:spcBef>
                <a:spcPts val="0"/>
              </a:spcBef>
              <a:spcAft>
                <a:spcPts val="0"/>
              </a:spcAft>
              <a:buSzPts val="15000"/>
              <a:buNone/>
              <a:defRPr sz="15000"/>
            </a:lvl2pPr>
            <a:lvl3pPr lvl="2" algn="r">
              <a:lnSpc>
                <a:spcPct val="100000"/>
              </a:lnSpc>
              <a:spcBef>
                <a:spcPts val="0"/>
              </a:spcBef>
              <a:spcAft>
                <a:spcPts val="0"/>
              </a:spcAft>
              <a:buSzPts val="15000"/>
              <a:buNone/>
              <a:defRPr sz="15000"/>
            </a:lvl3pPr>
            <a:lvl4pPr lvl="3" algn="r">
              <a:lnSpc>
                <a:spcPct val="100000"/>
              </a:lnSpc>
              <a:spcBef>
                <a:spcPts val="0"/>
              </a:spcBef>
              <a:spcAft>
                <a:spcPts val="0"/>
              </a:spcAft>
              <a:buSzPts val="15000"/>
              <a:buNone/>
              <a:defRPr sz="15000"/>
            </a:lvl4pPr>
            <a:lvl5pPr lvl="4" algn="r">
              <a:lnSpc>
                <a:spcPct val="100000"/>
              </a:lnSpc>
              <a:spcBef>
                <a:spcPts val="0"/>
              </a:spcBef>
              <a:spcAft>
                <a:spcPts val="0"/>
              </a:spcAft>
              <a:buSzPts val="15000"/>
              <a:buNone/>
              <a:defRPr sz="15000"/>
            </a:lvl5pPr>
            <a:lvl6pPr lvl="5" algn="r">
              <a:lnSpc>
                <a:spcPct val="100000"/>
              </a:lnSpc>
              <a:spcBef>
                <a:spcPts val="0"/>
              </a:spcBef>
              <a:spcAft>
                <a:spcPts val="0"/>
              </a:spcAft>
              <a:buSzPts val="15000"/>
              <a:buNone/>
              <a:defRPr sz="15000"/>
            </a:lvl6pPr>
            <a:lvl7pPr lvl="6" algn="r">
              <a:lnSpc>
                <a:spcPct val="100000"/>
              </a:lnSpc>
              <a:spcBef>
                <a:spcPts val="0"/>
              </a:spcBef>
              <a:spcAft>
                <a:spcPts val="0"/>
              </a:spcAft>
              <a:buSzPts val="15000"/>
              <a:buNone/>
              <a:defRPr sz="15000"/>
            </a:lvl7pPr>
            <a:lvl8pPr lvl="7" algn="r">
              <a:lnSpc>
                <a:spcPct val="100000"/>
              </a:lnSpc>
              <a:spcBef>
                <a:spcPts val="0"/>
              </a:spcBef>
              <a:spcAft>
                <a:spcPts val="0"/>
              </a:spcAft>
              <a:buSzPts val="15000"/>
              <a:buNone/>
              <a:defRPr sz="15000"/>
            </a:lvl8pPr>
            <a:lvl9pPr lvl="8" algn="r">
              <a:lnSpc>
                <a:spcPct val="100000"/>
              </a:lnSpc>
              <a:spcBef>
                <a:spcPts val="0"/>
              </a:spcBef>
              <a:spcAft>
                <a:spcPts val="0"/>
              </a:spcAft>
              <a:buSzPts val="15000"/>
              <a:buNone/>
              <a:defRPr sz="15000"/>
            </a:lvl9pPr>
          </a:lstStyle>
          <a:p>
            <a:endParaRPr/>
          </a:p>
        </p:txBody>
      </p:sp>
      <p:sp>
        <p:nvSpPr>
          <p:cNvPr id="23" name="Google Shape;23;p5"/>
          <p:cNvSpPr txBox="1">
            <a:spLocks noGrp="1"/>
          </p:cNvSpPr>
          <p:nvPr>
            <p:ph type="subTitle" idx="1"/>
          </p:nvPr>
        </p:nvSpPr>
        <p:spPr>
          <a:xfrm>
            <a:off x="4406700" y="2031800"/>
            <a:ext cx="68319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3600"/>
              <a:buNone/>
              <a:defRPr sz="3600" b="1"/>
            </a:lvl1pPr>
            <a:lvl2pPr lvl="1" algn="l">
              <a:lnSpc>
                <a:spcPct val="115000"/>
              </a:lnSpc>
              <a:spcBef>
                <a:spcPts val="2100"/>
              </a:spcBef>
              <a:spcAft>
                <a:spcPts val="0"/>
              </a:spcAft>
              <a:buSzPts val="3600"/>
              <a:buNone/>
              <a:defRPr sz="3600" b="1"/>
            </a:lvl2pPr>
            <a:lvl3pPr lvl="2" algn="l">
              <a:lnSpc>
                <a:spcPct val="115000"/>
              </a:lnSpc>
              <a:spcBef>
                <a:spcPts val="2100"/>
              </a:spcBef>
              <a:spcAft>
                <a:spcPts val="0"/>
              </a:spcAft>
              <a:buSzPts val="3600"/>
              <a:buNone/>
              <a:defRPr sz="3600" b="1"/>
            </a:lvl3pPr>
            <a:lvl4pPr lvl="3" algn="l">
              <a:lnSpc>
                <a:spcPct val="115000"/>
              </a:lnSpc>
              <a:spcBef>
                <a:spcPts val="2100"/>
              </a:spcBef>
              <a:spcAft>
                <a:spcPts val="0"/>
              </a:spcAft>
              <a:buSzPts val="3600"/>
              <a:buNone/>
              <a:defRPr sz="3600" b="1"/>
            </a:lvl4pPr>
            <a:lvl5pPr lvl="4" algn="l">
              <a:lnSpc>
                <a:spcPct val="115000"/>
              </a:lnSpc>
              <a:spcBef>
                <a:spcPts val="2100"/>
              </a:spcBef>
              <a:spcAft>
                <a:spcPts val="0"/>
              </a:spcAft>
              <a:buSzPts val="3600"/>
              <a:buNone/>
              <a:defRPr sz="3600" b="1"/>
            </a:lvl5pPr>
            <a:lvl6pPr lvl="5" algn="l">
              <a:lnSpc>
                <a:spcPct val="115000"/>
              </a:lnSpc>
              <a:spcBef>
                <a:spcPts val="2100"/>
              </a:spcBef>
              <a:spcAft>
                <a:spcPts val="0"/>
              </a:spcAft>
              <a:buSzPts val="3600"/>
              <a:buNone/>
              <a:defRPr sz="3600" b="1"/>
            </a:lvl6pPr>
            <a:lvl7pPr lvl="6" algn="l">
              <a:lnSpc>
                <a:spcPct val="115000"/>
              </a:lnSpc>
              <a:spcBef>
                <a:spcPts val="2100"/>
              </a:spcBef>
              <a:spcAft>
                <a:spcPts val="0"/>
              </a:spcAft>
              <a:buSzPts val="3600"/>
              <a:buNone/>
              <a:defRPr sz="3600" b="1"/>
            </a:lvl7pPr>
            <a:lvl8pPr lvl="7" algn="l">
              <a:lnSpc>
                <a:spcPct val="115000"/>
              </a:lnSpc>
              <a:spcBef>
                <a:spcPts val="2100"/>
              </a:spcBef>
              <a:spcAft>
                <a:spcPts val="0"/>
              </a:spcAft>
              <a:buSzPts val="3600"/>
              <a:buNone/>
              <a:defRPr sz="3600" b="1"/>
            </a:lvl8pPr>
            <a:lvl9pPr lvl="8" algn="l">
              <a:lnSpc>
                <a:spcPct val="115000"/>
              </a:lnSpc>
              <a:spcBef>
                <a:spcPts val="2100"/>
              </a:spcBef>
              <a:spcAft>
                <a:spcPts val="2100"/>
              </a:spcAft>
              <a:buSzPts val="3600"/>
              <a:buNone/>
              <a:defRPr sz="3600" b="1"/>
            </a:lvl9pPr>
          </a:lstStyle>
          <a:p>
            <a:endParaRPr/>
          </a:p>
        </p:txBody>
      </p:sp>
      <p:sp>
        <p:nvSpPr>
          <p:cNvPr id="24" name="Google Shape;24;p5"/>
          <p:cNvSpPr txBox="1">
            <a:spLocks noGrp="1"/>
          </p:cNvSpPr>
          <p:nvPr>
            <p:ph type="body" idx="2"/>
          </p:nvPr>
        </p:nvSpPr>
        <p:spPr>
          <a:xfrm>
            <a:off x="4386975" y="2965625"/>
            <a:ext cx="6820500" cy="2075100"/>
          </a:xfrm>
          <a:prstGeom prst="rect">
            <a:avLst/>
          </a:prstGeom>
          <a:noFill/>
          <a:ln>
            <a:noFill/>
          </a:ln>
        </p:spPr>
        <p:txBody>
          <a:bodyPr spcFirstLastPara="1" wrap="square" lIns="121900" tIns="121900" rIns="121900" bIns="121900" anchor="ctr"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5"/>
        <p:cNvGrpSpPr/>
        <p:nvPr/>
      </p:nvGrpSpPr>
      <p:grpSpPr>
        <a:xfrm>
          <a:off x="0" y="0"/>
          <a:ext cx="0" cy="0"/>
          <a:chOff x="0" y="0"/>
          <a:chExt cx="0" cy="0"/>
        </a:xfrm>
      </p:grpSpPr>
      <p:sp>
        <p:nvSpPr>
          <p:cNvPr id="26" name="Google Shape;26;p6"/>
          <p:cNvSpPr txBox="1">
            <a:spLocks noGrp="1"/>
          </p:cNvSpPr>
          <p:nvPr>
            <p:ph type="subTitle" idx="1"/>
          </p:nvPr>
        </p:nvSpPr>
        <p:spPr>
          <a:xfrm>
            <a:off x="3268277" y="2024175"/>
            <a:ext cx="47688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27" name="Google Shape;27;p6"/>
          <p:cNvSpPr txBox="1">
            <a:spLocks noGrp="1"/>
          </p:cNvSpPr>
          <p:nvPr>
            <p:ph type="title"/>
          </p:nvPr>
        </p:nvSpPr>
        <p:spPr>
          <a:xfrm>
            <a:off x="3235000" y="593375"/>
            <a:ext cx="55815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28" name="Google Shape;28;p6"/>
          <p:cNvSpPr txBox="1">
            <a:spLocks noGrp="1"/>
          </p:cNvSpPr>
          <p:nvPr>
            <p:ph type="body" idx="2"/>
          </p:nvPr>
        </p:nvSpPr>
        <p:spPr>
          <a:xfrm>
            <a:off x="4048050" y="2684350"/>
            <a:ext cx="4907400" cy="34365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29"/>
        <p:cNvGrpSpPr/>
        <p:nvPr/>
      </p:nvGrpSpPr>
      <p:grpSpPr>
        <a:xfrm>
          <a:off x="0" y="0"/>
          <a:ext cx="0" cy="0"/>
          <a:chOff x="0" y="0"/>
          <a:chExt cx="0" cy="0"/>
        </a:xfrm>
      </p:grpSpPr>
      <p:sp>
        <p:nvSpPr>
          <p:cNvPr id="30" name="Google Shape;30;p7"/>
          <p:cNvSpPr txBox="1">
            <a:spLocks noGrp="1"/>
          </p:cNvSpPr>
          <p:nvPr>
            <p:ph type="subTitle" idx="1"/>
          </p:nvPr>
        </p:nvSpPr>
        <p:spPr>
          <a:xfrm>
            <a:off x="448867" y="2024167"/>
            <a:ext cx="39897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1" name="Google Shape;31;p7"/>
          <p:cNvSpPr txBox="1">
            <a:spLocks noGrp="1"/>
          </p:cNvSpPr>
          <p:nvPr>
            <p:ph type="subTitle" idx="2"/>
          </p:nvPr>
        </p:nvSpPr>
        <p:spPr>
          <a:xfrm>
            <a:off x="6096467" y="2024167"/>
            <a:ext cx="39897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2" name="Google Shape;32;p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33" name="Google Shape;33;p7"/>
          <p:cNvSpPr txBox="1">
            <a:spLocks noGrp="1"/>
          </p:cNvSpPr>
          <p:nvPr>
            <p:ph type="body" idx="3"/>
          </p:nvPr>
        </p:nvSpPr>
        <p:spPr>
          <a:xfrm>
            <a:off x="1327200" y="2961200"/>
            <a:ext cx="4410300" cy="3118500"/>
          </a:xfrm>
          <a:prstGeom prst="rect">
            <a:avLst/>
          </a:prstGeom>
          <a:noFill/>
          <a:ln>
            <a:noFill/>
          </a:ln>
        </p:spPr>
        <p:txBody>
          <a:bodyPr spcFirstLastPara="1" wrap="square" lIns="121900" tIns="121900" rIns="121900" bIns="12190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2100"/>
              </a:spcBef>
              <a:spcAft>
                <a:spcPts val="0"/>
              </a:spcAft>
              <a:buSzPts val="2000"/>
              <a:buChar char="○"/>
              <a:defRPr sz="2000"/>
            </a:lvl2pPr>
            <a:lvl3pPr marL="1371600" lvl="2" indent="-355600" algn="l">
              <a:lnSpc>
                <a:spcPct val="115000"/>
              </a:lnSpc>
              <a:spcBef>
                <a:spcPts val="2100"/>
              </a:spcBef>
              <a:spcAft>
                <a:spcPts val="0"/>
              </a:spcAft>
              <a:buSzPts val="2000"/>
              <a:buChar char="■"/>
              <a:defRPr sz="2000"/>
            </a:lvl3pPr>
            <a:lvl4pPr marL="1828800" lvl="3" indent="-355600" algn="l">
              <a:lnSpc>
                <a:spcPct val="115000"/>
              </a:lnSpc>
              <a:spcBef>
                <a:spcPts val="2100"/>
              </a:spcBef>
              <a:spcAft>
                <a:spcPts val="0"/>
              </a:spcAft>
              <a:buSzPts val="2000"/>
              <a:buChar char="●"/>
              <a:defRPr sz="2000"/>
            </a:lvl4pPr>
            <a:lvl5pPr marL="2286000" lvl="4" indent="-355600" algn="l">
              <a:lnSpc>
                <a:spcPct val="115000"/>
              </a:lnSpc>
              <a:spcBef>
                <a:spcPts val="2100"/>
              </a:spcBef>
              <a:spcAft>
                <a:spcPts val="0"/>
              </a:spcAft>
              <a:buSzPts val="2000"/>
              <a:buChar char="○"/>
              <a:defRPr sz="2000"/>
            </a:lvl5pPr>
            <a:lvl6pPr marL="2743200" lvl="5" indent="-355600" algn="l">
              <a:lnSpc>
                <a:spcPct val="115000"/>
              </a:lnSpc>
              <a:spcBef>
                <a:spcPts val="2100"/>
              </a:spcBef>
              <a:spcAft>
                <a:spcPts val="0"/>
              </a:spcAft>
              <a:buSzPts val="2000"/>
              <a:buChar char="■"/>
              <a:defRPr sz="2000"/>
            </a:lvl6pPr>
            <a:lvl7pPr marL="3200400" lvl="6" indent="-355600" algn="l">
              <a:lnSpc>
                <a:spcPct val="115000"/>
              </a:lnSpc>
              <a:spcBef>
                <a:spcPts val="2100"/>
              </a:spcBef>
              <a:spcAft>
                <a:spcPts val="0"/>
              </a:spcAft>
              <a:buSzPts val="2000"/>
              <a:buChar char="●"/>
              <a:defRPr sz="2000"/>
            </a:lvl7pPr>
            <a:lvl8pPr marL="3657600" lvl="7" indent="-355600" algn="l">
              <a:lnSpc>
                <a:spcPct val="115000"/>
              </a:lnSpc>
              <a:spcBef>
                <a:spcPts val="2100"/>
              </a:spcBef>
              <a:spcAft>
                <a:spcPts val="0"/>
              </a:spcAft>
              <a:buSzPts val="2000"/>
              <a:buChar char="○"/>
              <a:defRPr sz="2000"/>
            </a:lvl8pPr>
            <a:lvl9pPr marL="4114800" lvl="8" indent="-355600" algn="l">
              <a:lnSpc>
                <a:spcPct val="115000"/>
              </a:lnSpc>
              <a:spcBef>
                <a:spcPts val="2100"/>
              </a:spcBef>
              <a:spcAft>
                <a:spcPts val="2100"/>
              </a:spcAft>
              <a:buSzPts val="2000"/>
              <a:buChar char="■"/>
              <a:defRPr sz="2000"/>
            </a:lvl9pPr>
          </a:lstStyle>
          <a:p>
            <a:endParaRPr/>
          </a:p>
        </p:txBody>
      </p:sp>
      <p:sp>
        <p:nvSpPr>
          <p:cNvPr id="34" name="Google Shape;34;p7"/>
          <p:cNvSpPr txBox="1">
            <a:spLocks noGrp="1"/>
          </p:cNvSpPr>
          <p:nvPr>
            <p:ph type="body" idx="4"/>
          </p:nvPr>
        </p:nvSpPr>
        <p:spPr>
          <a:xfrm>
            <a:off x="6770523" y="2949450"/>
            <a:ext cx="4410600" cy="3118500"/>
          </a:xfrm>
          <a:prstGeom prst="rect">
            <a:avLst/>
          </a:prstGeom>
          <a:noFill/>
          <a:ln>
            <a:noFill/>
          </a:ln>
        </p:spPr>
        <p:txBody>
          <a:bodyPr spcFirstLastPara="1" wrap="square" lIns="121900" tIns="121900" rIns="121900" bIns="12190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2100"/>
              </a:spcBef>
              <a:spcAft>
                <a:spcPts val="0"/>
              </a:spcAft>
              <a:buSzPts val="2000"/>
              <a:buChar char="○"/>
              <a:defRPr sz="2000"/>
            </a:lvl2pPr>
            <a:lvl3pPr marL="1371600" lvl="2" indent="-355600" algn="l">
              <a:lnSpc>
                <a:spcPct val="115000"/>
              </a:lnSpc>
              <a:spcBef>
                <a:spcPts val="2100"/>
              </a:spcBef>
              <a:spcAft>
                <a:spcPts val="0"/>
              </a:spcAft>
              <a:buSzPts val="2000"/>
              <a:buChar char="■"/>
              <a:defRPr sz="2000"/>
            </a:lvl3pPr>
            <a:lvl4pPr marL="1828800" lvl="3" indent="-355600" algn="l">
              <a:lnSpc>
                <a:spcPct val="115000"/>
              </a:lnSpc>
              <a:spcBef>
                <a:spcPts val="2100"/>
              </a:spcBef>
              <a:spcAft>
                <a:spcPts val="0"/>
              </a:spcAft>
              <a:buSzPts val="2000"/>
              <a:buChar char="●"/>
              <a:defRPr sz="2000"/>
            </a:lvl4pPr>
            <a:lvl5pPr marL="2286000" lvl="4" indent="-355600" algn="l">
              <a:lnSpc>
                <a:spcPct val="115000"/>
              </a:lnSpc>
              <a:spcBef>
                <a:spcPts val="2100"/>
              </a:spcBef>
              <a:spcAft>
                <a:spcPts val="0"/>
              </a:spcAft>
              <a:buSzPts val="2000"/>
              <a:buChar char="○"/>
              <a:defRPr sz="2000"/>
            </a:lvl5pPr>
            <a:lvl6pPr marL="2743200" lvl="5" indent="-355600" algn="l">
              <a:lnSpc>
                <a:spcPct val="115000"/>
              </a:lnSpc>
              <a:spcBef>
                <a:spcPts val="2100"/>
              </a:spcBef>
              <a:spcAft>
                <a:spcPts val="0"/>
              </a:spcAft>
              <a:buSzPts val="2000"/>
              <a:buChar char="■"/>
              <a:defRPr sz="2000"/>
            </a:lvl6pPr>
            <a:lvl7pPr marL="3200400" lvl="6" indent="-355600" algn="l">
              <a:lnSpc>
                <a:spcPct val="115000"/>
              </a:lnSpc>
              <a:spcBef>
                <a:spcPts val="2100"/>
              </a:spcBef>
              <a:spcAft>
                <a:spcPts val="0"/>
              </a:spcAft>
              <a:buSzPts val="2000"/>
              <a:buChar char="●"/>
              <a:defRPr sz="2000"/>
            </a:lvl7pPr>
            <a:lvl8pPr marL="3657600" lvl="7" indent="-355600" algn="l">
              <a:lnSpc>
                <a:spcPct val="115000"/>
              </a:lnSpc>
              <a:spcBef>
                <a:spcPts val="2100"/>
              </a:spcBef>
              <a:spcAft>
                <a:spcPts val="0"/>
              </a:spcAft>
              <a:buSzPts val="2000"/>
              <a:buChar char="○"/>
              <a:defRPr sz="2000"/>
            </a:lvl8pPr>
            <a:lvl9pPr marL="4114800" lvl="8" indent="-355600" algn="l">
              <a:lnSpc>
                <a:spcPct val="115000"/>
              </a:lnSpc>
              <a:spcBef>
                <a:spcPts val="2100"/>
              </a:spcBef>
              <a:spcAft>
                <a:spcPts val="2100"/>
              </a:spcAft>
              <a:buSzPts val="2000"/>
              <a:buChar char="■"/>
              <a:defRPr sz="2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58100" y="1873525"/>
            <a:ext cx="11095500" cy="3160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37" name="Google Shape;37;p8"/>
          <p:cNvSpPr txBox="1">
            <a:spLocks noGrp="1"/>
          </p:cNvSpPr>
          <p:nvPr>
            <p:ph type="subTitle" idx="1"/>
          </p:nvPr>
        </p:nvSpPr>
        <p:spPr>
          <a:xfrm>
            <a:off x="1009450" y="5614675"/>
            <a:ext cx="10622400" cy="717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1134053" y="2237200"/>
            <a:ext cx="2767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40" name="Google Shape;40;p9"/>
          <p:cNvSpPr txBox="1">
            <a:spLocks noGrp="1"/>
          </p:cNvSpPr>
          <p:nvPr>
            <p:ph type="subTitle" idx="2"/>
          </p:nvPr>
        </p:nvSpPr>
        <p:spPr>
          <a:xfrm>
            <a:off x="4609603" y="2237200"/>
            <a:ext cx="2767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41" name="Google Shape;41;p9"/>
          <p:cNvSpPr txBox="1">
            <a:spLocks noGrp="1"/>
          </p:cNvSpPr>
          <p:nvPr>
            <p:ph type="subTitle" idx="3"/>
          </p:nvPr>
        </p:nvSpPr>
        <p:spPr>
          <a:xfrm>
            <a:off x="8085153" y="2237200"/>
            <a:ext cx="27669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42" name="Google Shape;42;p9"/>
          <p:cNvSpPr txBox="1">
            <a:spLocks noGrp="1"/>
          </p:cNvSpPr>
          <p:nvPr>
            <p:ph type="title"/>
          </p:nvPr>
        </p:nvSpPr>
        <p:spPr>
          <a:xfrm>
            <a:off x="1134050" y="593375"/>
            <a:ext cx="97182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43" name="Google Shape;43;p9"/>
          <p:cNvSpPr txBox="1">
            <a:spLocks noGrp="1"/>
          </p:cNvSpPr>
          <p:nvPr>
            <p:ph type="body" idx="4"/>
          </p:nvPr>
        </p:nvSpPr>
        <p:spPr>
          <a:xfrm>
            <a:off x="1134050" y="2979950"/>
            <a:ext cx="2767200" cy="28689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44" name="Google Shape;44;p9"/>
          <p:cNvSpPr txBox="1">
            <a:spLocks noGrp="1"/>
          </p:cNvSpPr>
          <p:nvPr>
            <p:ph type="body" idx="5"/>
          </p:nvPr>
        </p:nvSpPr>
        <p:spPr>
          <a:xfrm>
            <a:off x="4609600" y="2979926"/>
            <a:ext cx="2767200" cy="28689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45" name="Google Shape;45;p9"/>
          <p:cNvSpPr txBox="1">
            <a:spLocks noGrp="1"/>
          </p:cNvSpPr>
          <p:nvPr>
            <p:ph type="body" idx="6"/>
          </p:nvPr>
        </p:nvSpPr>
        <p:spPr>
          <a:xfrm>
            <a:off x="8085150" y="2979925"/>
            <a:ext cx="2767200" cy="28689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411275" y="1727000"/>
            <a:ext cx="4458300" cy="23772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15000"/>
              <a:buNone/>
              <a:defRPr sz="15000"/>
            </a:lvl2pPr>
            <a:lvl3pPr lvl="2" algn="l">
              <a:lnSpc>
                <a:spcPct val="100000"/>
              </a:lnSpc>
              <a:spcBef>
                <a:spcPts val="0"/>
              </a:spcBef>
              <a:spcAft>
                <a:spcPts val="0"/>
              </a:spcAft>
              <a:buSzPts val="15000"/>
              <a:buNone/>
              <a:defRPr sz="15000"/>
            </a:lvl3pPr>
            <a:lvl4pPr lvl="3" algn="l">
              <a:lnSpc>
                <a:spcPct val="100000"/>
              </a:lnSpc>
              <a:spcBef>
                <a:spcPts val="0"/>
              </a:spcBef>
              <a:spcAft>
                <a:spcPts val="0"/>
              </a:spcAft>
              <a:buSzPts val="15000"/>
              <a:buNone/>
              <a:defRPr sz="15000"/>
            </a:lvl4pPr>
            <a:lvl5pPr lvl="4" algn="l">
              <a:lnSpc>
                <a:spcPct val="100000"/>
              </a:lnSpc>
              <a:spcBef>
                <a:spcPts val="0"/>
              </a:spcBef>
              <a:spcAft>
                <a:spcPts val="0"/>
              </a:spcAft>
              <a:buSzPts val="15000"/>
              <a:buNone/>
              <a:defRPr sz="15000"/>
            </a:lvl5pPr>
            <a:lvl6pPr lvl="5" algn="l">
              <a:lnSpc>
                <a:spcPct val="100000"/>
              </a:lnSpc>
              <a:spcBef>
                <a:spcPts val="0"/>
              </a:spcBef>
              <a:spcAft>
                <a:spcPts val="0"/>
              </a:spcAft>
              <a:buSzPts val="15000"/>
              <a:buNone/>
              <a:defRPr sz="15000"/>
            </a:lvl6pPr>
            <a:lvl7pPr lvl="6" algn="l">
              <a:lnSpc>
                <a:spcPct val="100000"/>
              </a:lnSpc>
              <a:spcBef>
                <a:spcPts val="0"/>
              </a:spcBef>
              <a:spcAft>
                <a:spcPts val="0"/>
              </a:spcAft>
              <a:buSzPts val="15000"/>
              <a:buNone/>
              <a:defRPr sz="15000"/>
            </a:lvl7pPr>
            <a:lvl8pPr lvl="7" algn="l">
              <a:lnSpc>
                <a:spcPct val="100000"/>
              </a:lnSpc>
              <a:spcBef>
                <a:spcPts val="0"/>
              </a:spcBef>
              <a:spcAft>
                <a:spcPts val="0"/>
              </a:spcAft>
              <a:buSzPts val="15000"/>
              <a:buNone/>
              <a:defRPr sz="15000"/>
            </a:lvl8pPr>
            <a:lvl9pPr lvl="8" algn="l">
              <a:lnSpc>
                <a:spcPct val="100000"/>
              </a:lnSpc>
              <a:spcBef>
                <a:spcPts val="0"/>
              </a:spcBef>
              <a:spcAft>
                <a:spcPts val="0"/>
              </a:spcAft>
              <a:buSzPts val="15000"/>
              <a:buNone/>
              <a:defRPr sz="15000"/>
            </a:lvl9pPr>
          </a:lstStyle>
          <a:p>
            <a:endParaRPr/>
          </a:p>
        </p:txBody>
      </p:sp>
      <p:sp>
        <p:nvSpPr>
          <p:cNvPr id="51" name="Google Shape;51;p11"/>
          <p:cNvSpPr txBox="1">
            <a:spLocks noGrp="1"/>
          </p:cNvSpPr>
          <p:nvPr>
            <p:ph type="subTitle" idx="1"/>
          </p:nvPr>
        </p:nvSpPr>
        <p:spPr>
          <a:xfrm>
            <a:off x="411275" y="5029775"/>
            <a:ext cx="44583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a:lvl1pPr>
            <a:lvl2pPr lvl="1" algn="l">
              <a:lnSpc>
                <a:spcPct val="115000"/>
              </a:lnSpc>
              <a:spcBef>
                <a:spcPts val="2100"/>
              </a:spcBef>
              <a:spcAft>
                <a:spcPts val="0"/>
              </a:spcAft>
              <a:buSzPts val="1800"/>
              <a:buNone/>
              <a:defRPr sz="1800"/>
            </a:lvl2pPr>
            <a:lvl3pPr lvl="2" algn="l">
              <a:lnSpc>
                <a:spcPct val="115000"/>
              </a:lnSpc>
              <a:spcBef>
                <a:spcPts val="2100"/>
              </a:spcBef>
              <a:spcAft>
                <a:spcPts val="0"/>
              </a:spcAft>
              <a:buSzPts val="1800"/>
              <a:buNone/>
              <a:defRPr sz="1800"/>
            </a:lvl3pPr>
            <a:lvl4pPr lvl="3" algn="l">
              <a:lnSpc>
                <a:spcPct val="115000"/>
              </a:lnSpc>
              <a:spcBef>
                <a:spcPts val="2100"/>
              </a:spcBef>
              <a:spcAft>
                <a:spcPts val="0"/>
              </a:spcAft>
              <a:buSzPts val="1800"/>
              <a:buNone/>
              <a:defRPr sz="1800"/>
            </a:lvl4pPr>
            <a:lvl5pPr lvl="4" algn="l">
              <a:lnSpc>
                <a:spcPct val="115000"/>
              </a:lnSpc>
              <a:spcBef>
                <a:spcPts val="2100"/>
              </a:spcBef>
              <a:spcAft>
                <a:spcPts val="0"/>
              </a:spcAft>
              <a:buSzPts val="1800"/>
              <a:buNone/>
              <a:defRPr sz="1800"/>
            </a:lvl5pPr>
            <a:lvl6pPr lvl="5" algn="l">
              <a:lnSpc>
                <a:spcPct val="115000"/>
              </a:lnSpc>
              <a:spcBef>
                <a:spcPts val="2100"/>
              </a:spcBef>
              <a:spcAft>
                <a:spcPts val="0"/>
              </a:spcAft>
              <a:buSzPts val="1800"/>
              <a:buNone/>
              <a:defRPr sz="1800"/>
            </a:lvl6pPr>
            <a:lvl7pPr lvl="6" algn="l">
              <a:lnSpc>
                <a:spcPct val="115000"/>
              </a:lnSpc>
              <a:spcBef>
                <a:spcPts val="2100"/>
              </a:spcBef>
              <a:spcAft>
                <a:spcPts val="0"/>
              </a:spcAft>
              <a:buSzPts val="1800"/>
              <a:buNone/>
              <a:defRPr sz="1800"/>
            </a:lvl7pPr>
            <a:lvl8pPr lvl="7" algn="l">
              <a:lnSpc>
                <a:spcPct val="115000"/>
              </a:lnSpc>
              <a:spcBef>
                <a:spcPts val="2100"/>
              </a:spcBef>
              <a:spcAft>
                <a:spcPts val="0"/>
              </a:spcAft>
              <a:buSzPts val="1800"/>
              <a:buNone/>
              <a:defRPr sz="1800"/>
            </a:lvl8pPr>
            <a:lvl9pPr lvl="8" algn="l">
              <a:lnSpc>
                <a:spcPct val="115000"/>
              </a:lnSpc>
              <a:spcBef>
                <a:spcPts val="2100"/>
              </a:spcBef>
              <a:spcAft>
                <a:spcPts val="210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644200" y="974375"/>
            <a:ext cx="5581500" cy="763500"/>
          </a:xfrm>
          <a:prstGeom prst="rect">
            <a:avLst/>
          </a:prstGeom>
          <a:noFill/>
          <a:ln>
            <a:noFill/>
          </a:ln>
        </p:spPr>
        <p:txBody>
          <a:bodyPr spcFirstLastPara="1" wrap="square" lIns="121900" tIns="121900" rIns="121900" bIns="121900" anchor="t" anchorCtr="0">
            <a:noAutofit/>
          </a:bodyPr>
          <a:lstStyle>
            <a:lvl1pPr marR="0" lvl="0" algn="r">
              <a:lnSpc>
                <a:spcPct val="100000"/>
              </a:lnSpc>
              <a:spcBef>
                <a:spcPts val="0"/>
              </a:spcBef>
              <a:spcAft>
                <a:spcPts val="0"/>
              </a:spcAft>
              <a:buClr>
                <a:schemeClr val="dk1"/>
              </a:buClr>
              <a:buSzPts val="4000"/>
              <a:buFont typeface="Aldrich"/>
              <a:buNone/>
              <a:defRPr/>
            </a:lvl1pPr>
            <a:lvl2pPr lvl="1"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4" name="Google Shape;94;p16"/>
          <p:cNvSpPr txBox="1">
            <a:spLocks noGrp="1"/>
          </p:cNvSpPr>
          <p:nvPr>
            <p:ph type="body" idx="1"/>
          </p:nvPr>
        </p:nvSpPr>
        <p:spPr>
          <a:xfrm>
            <a:off x="644050" y="2097700"/>
            <a:ext cx="5581500" cy="3565800"/>
          </a:xfrm>
          <a:prstGeom prst="rect">
            <a:avLst/>
          </a:prstGeom>
          <a:noFill/>
          <a:ln>
            <a:noFill/>
          </a:ln>
        </p:spPr>
        <p:txBody>
          <a:bodyPr spcFirstLastPara="1" wrap="square" lIns="121900" tIns="121900" rIns="121900" bIns="121900" anchor="t" anchorCtr="0">
            <a:noAutofit/>
          </a:bodyPr>
          <a:lstStyle>
            <a:lvl1pPr marL="457200" lvl="0" indent="-349250" algn="r">
              <a:lnSpc>
                <a:spcPct val="115000"/>
              </a:lnSpc>
              <a:spcBef>
                <a:spcPts val="0"/>
              </a:spcBef>
              <a:spcAft>
                <a:spcPts val="0"/>
              </a:spcAft>
              <a:buSzPts val="1900"/>
              <a:buChar char="●"/>
              <a:defRPr/>
            </a:lvl1pPr>
            <a:lvl2pPr marL="914400" lvl="1" indent="-349250" algn="r">
              <a:lnSpc>
                <a:spcPct val="115000"/>
              </a:lnSpc>
              <a:spcBef>
                <a:spcPts val="2100"/>
              </a:spcBef>
              <a:spcAft>
                <a:spcPts val="0"/>
              </a:spcAft>
              <a:buSzPts val="1900"/>
              <a:buChar char="○"/>
              <a:defRPr/>
            </a:lvl2pPr>
            <a:lvl3pPr marL="1371600" lvl="2" indent="-349250" algn="r">
              <a:lnSpc>
                <a:spcPct val="115000"/>
              </a:lnSpc>
              <a:spcBef>
                <a:spcPts val="2100"/>
              </a:spcBef>
              <a:spcAft>
                <a:spcPts val="0"/>
              </a:spcAft>
              <a:buSzPts val="1900"/>
              <a:buChar char="■"/>
              <a:defRPr/>
            </a:lvl3pPr>
            <a:lvl4pPr marL="1828800" lvl="3" indent="-349250" algn="r">
              <a:lnSpc>
                <a:spcPct val="115000"/>
              </a:lnSpc>
              <a:spcBef>
                <a:spcPts val="2100"/>
              </a:spcBef>
              <a:spcAft>
                <a:spcPts val="0"/>
              </a:spcAft>
              <a:buSzPts val="1900"/>
              <a:buChar char="●"/>
              <a:defRPr/>
            </a:lvl4pPr>
            <a:lvl5pPr marL="2286000" lvl="4" indent="-349250" algn="r">
              <a:lnSpc>
                <a:spcPct val="115000"/>
              </a:lnSpc>
              <a:spcBef>
                <a:spcPts val="2100"/>
              </a:spcBef>
              <a:spcAft>
                <a:spcPts val="0"/>
              </a:spcAft>
              <a:buSzPts val="1900"/>
              <a:buChar char="○"/>
              <a:defRPr/>
            </a:lvl5pPr>
            <a:lvl6pPr marL="2743200" lvl="5" indent="-349250" algn="r">
              <a:lnSpc>
                <a:spcPct val="115000"/>
              </a:lnSpc>
              <a:spcBef>
                <a:spcPts val="2100"/>
              </a:spcBef>
              <a:spcAft>
                <a:spcPts val="0"/>
              </a:spcAft>
              <a:buSzPts val="1900"/>
              <a:buChar char="■"/>
              <a:defRPr/>
            </a:lvl6pPr>
            <a:lvl7pPr marL="3200400" lvl="6" indent="-349250" algn="r">
              <a:lnSpc>
                <a:spcPct val="115000"/>
              </a:lnSpc>
              <a:spcBef>
                <a:spcPts val="2100"/>
              </a:spcBef>
              <a:spcAft>
                <a:spcPts val="0"/>
              </a:spcAft>
              <a:buSzPts val="1900"/>
              <a:buChar char="●"/>
              <a:defRPr/>
            </a:lvl7pPr>
            <a:lvl8pPr marL="3657600" lvl="7" indent="-349250" algn="r">
              <a:lnSpc>
                <a:spcPct val="115000"/>
              </a:lnSpc>
              <a:spcBef>
                <a:spcPts val="2100"/>
              </a:spcBef>
              <a:spcAft>
                <a:spcPts val="0"/>
              </a:spcAft>
              <a:buSzPts val="1900"/>
              <a:buChar char="○"/>
              <a:defRPr/>
            </a:lvl8pPr>
            <a:lvl9pPr marL="4114800" lvl="8" indent="-349250" algn="r">
              <a:lnSpc>
                <a:spcPct val="115000"/>
              </a:lnSpc>
              <a:spcBef>
                <a:spcPts val="2100"/>
              </a:spcBef>
              <a:spcAft>
                <a:spcPts val="2100"/>
              </a:spcAft>
              <a:buSzPts val="19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8E8E8"/>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7">
            <a:alphaModFix/>
          </a:blip>
          <a:srcRect/>
          <a:stretch/>
        </p:blipFill>
        <p:spPr>
          <a:xfrm>
            <a:off x="200578" y="189420"/>
            <a:ext cx="11830683" cy="6470952"/>
          </a:xfrm>
          <a:prstGeom prst="rect">
            <a:avLst/>
          </a:prstGeom>
          <a:noFill/>
          <a:ln>
            <a:noFill/>
          </a:ln>
        </p:spPr>
      </p:pic>
      <p:pic>
        <p:nvPicPr>
          <p:cNvPr id="7" name="Google Shape;7;p1"/>
          <p:cNvPicPr preferRelativeResize="0"/>
          <p:nvPr/>
        </p:nvPicPr>
        <p:blipFill rotWithShape="1">
          <a:blip r:embed="rId18">
            <a:alphaModFix/>
          </a:blip>
          <a:srcRect t="289"/>
          <a:stretch/>
        </p:blipFill>
        <p:spPr>
          <a:xfrm rot="5400000">
            <a:off x="2697455" y="-2702130"/>
            <a:ext cx="6853373" cy="12257636"/>
          </a:xfrm>
          <a:custGeom>
            <a:avLst/>
            <a:gdLst/>
            <a:ahLst/>
            <a:cxnLst/>
            <a:rect l="l" t="t" r="r" b="b"/>
            <a:pathLst>
              <a:path w="6853373" h="12288357" extrusionOk="0">
                <a:moveTo>
                  <a:pt x="300866" y="11963891"/>
                </a:moveTo>
                <a:lnTo>
                  <a:pt x="6565981" y="11963891"/>
                </a:lnTo>
                <a:lnTo>
                  <a:pt x="6565981" y="324464"/>
                </a:lnTo>
                <a:lnTo>
                  <a:pt x="300866" y="324464"/>
                </a:lnTo>
                <a:close/>
                <a:moveTo>
                  <a:pt x="0" y="12288357"/>
                </a:moveTo>
                <a:lnTo>
                  <a:pt x="0" y="0"/>
                </a:lnTo>
                <a:lnTo>
                  <a:pt x="6853373" y="0"/>
                </a:lnTo>
                <a:lnTo>
                  <a:pt x="6853373" y="12288357"/>
                </a:lnTo>
                <a:close/>
              </a:path>
            </a:pathLst>
          </a:custGeom>
          <a:noFill/>
          <a:ln>
            <a:noFill/>
          </a:ln>
          <a:effectLst>
            <a:outerShdw blurRad="50800" dist="38100" dir="13500000" algn="br" rotWithShape="0">
              <a:srgbClr val="000000">
                <a:alpha val="40000"/>
              </a:srgbClr>
            </a:outerShdw>
          </a:effectLst>
        </p:spPr>
      </p:pic>
      <p:sp>
        <p:nvSpPr>
          <p:cNvPr id="8" name="Google Shape;8;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1pPr>
            <a:lvl2pPr marR="0" lvl="1"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2pPr>
            <a:lvl3pPr marR="0" lvl="2"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3pPr>
            <a:lvl4pPr marR="0" lvl="3"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4pPr>
            <a:lvl5pPr marR="0" lvl="4"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5pPr>
            <a:lvl6pPr marR="0" lvl="5"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6pPr>
            <a:lvl7pPr marR="0" lvl="6"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7pPr>
            <a:lvl8pPr marR="0" lvl="7"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8pPr>
            <a:lvl9pPr marR="0" lvl="8"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9pPr>
          </a:lstStyle>
          <a:p>
            <a:endParaRPr/>
          </a:p>
        </p:txBody>
      </p:sp>
      <p:sp>
        <p:nvSpPr>
          <p:cNvPr id="9" name="Google Shape;9;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55600" algn="l" rtl="0">
              <a:lnSpc>
                <a:spcPct val="115000"/>
              </a:lnSpc>
              <a:spcBef>
                <a:spcPts val="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1pPr>
            <a:lvl2pPr marL="914400" marR="0" lvl="1"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2pPr>
            <a:lvl3pPr marL="1371600" marR="0" lvl="2"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3pPr>
            <a:lvl4pPr marL="1828800" marR="0" lvl="3"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4pPr>
            <a:lvl5pPr marL="2286000" marR="0" lvl="4"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5pPr>
            <a:lvl6pPr marL="2743200" marR="0" lvl="5"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6pPr>
            <a:lvl7pPr marL="3200400" marR="0" lvl="6"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7pPr>
            <a:lvl8pPr marL="3657600" marR="0" lvl="7"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8pPr>
            <a:lvl9pPr marL="4114800" marR="0" lvl="8" indent="-355600" algn="l" rtl="0">
              <a:lnSpc>
                <a:spcPct val="115000"/>
              </a:lnSpc>
              <a:spcBef>
                <a:spcPts val="2100"/>
              </a:spcBef>
              <a:spcAft>
                <a:spcPts val="210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9pPr>
          </a:lstStyle>
          <a:p>
            <a:endParaRPr/>
          </a:p>
        </p:txBody>
      </p:sp>
      <p:sp>
        <p:nvSpPr>
          <p:cNvPr id="10" name="Google Shape;10;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
          <p:cNvSpPr txBox="1"/>
          <p:nvPr/>
        </p:nvSpPr>
        <p:spPr>
          <a:xfrm rot="5400000">
            <a:off x="-374550" y="58937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999999"/>
                </a:solidFill>
                <a:latin typeface="Barlow Condensed"/>
                <a:ea typeface="Barlow Condensed"/>
                <a:cs typeface="Barlow Condensed"/>
                <a:sym typeface="Barlow Condensed"/>
              </a:rPr>
              <a:t>SLIDESMANIA.COM</a:t>
            </a:r>
            <a:endParaRPr sz="1400" b="0" i="0" u="none" strike="noStrike" cap="none">
              <a:solidFill>
                <a:srgbClr val="999999"/>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62" r:id="rId9"/>
    <p:sldLayoutId id="2147483663" r:id="rId10"/>
    <p:sldLayoutId id="2147483664" r:id="rId11"/>
    <p:sldLayoutId id="2147483666" r:id="rId12"/>
    <p:sldLayoutId id="2147483668" r:id="rId13"/>
    <p:sldLayoutId id="2147483669" r:id="rId14"/>
    <p:sldLayoutId id="214748367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42.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2871822" y="2133647"/>
            <a:ext cx="6456574" cy="3012765"/>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7000"/>
              <a:buNone/>
            </a:pPr>
            <a:br>
              <a:rPr lang="en-US" sz="3000" u="sng">
                <a:latin typeface="Times New Roman" panose="02020603050405020304" pitchFamily="18" charset="0"/>
                <a:ea typeface="Cambria" panose="02040503050406030204" pitchFamily="18" charset="0"/>
                <a:cs typeface="Times New Roman" panose="02020603050405020304" pitchFamily="18" charset="0"/>
              </a:rPr>
            </a:br>
            <a:r>
              <a:rPr lang="en-US" sz="3000" u="sng">
                <a:latin typeface="Times New Roman" panose="02020603050405020304" pitchFamily="18" charset="0"/>
                <a:ea typeface="Cambria" panose="02040503050406030204" pitchFamily="18" charset="0"/>
                <a:cs typeface="Times New Roman" panose="02020603050405020304" pitchFamily="18" charset="0"/>
              </a:rPr>
              <a:t>Đề </a:t>
            </a:r>
            <a:r>
              <a:rPr lang="en-US" sz="3000" u="sng" err="1">
                <a:latin typeface="Times New Roman" panose="02020603050405020304" pitchFamily="18" charset="0"/>
                <a:ea typeface="Cambria" panose="02040503050406030204" pitchFamily="18" charset="0"/>
                <a:cs typeface="Times New Roman" panose="02020603050405020304" pitchFamily="18" charset="0"/>
              </a:rPr>
              <a:t>tài</a:t>
            </a:r>
            <a:r>
              <a:rPr lang="en-US" sz="3000">
                <a:latin typeface="Times New Roman" panose="02020603050405020304" pitchFamily="18" charset="0"/>
                <a:ea typeface="Cambria" panose="02040503050406030204" pitchFamily="18" charset="0"/>
                <a:cs typeface="Times New Roman" panose="02020603050405020304" pitchFamily="18" charset="0"/>
              </a:rPr>
              <a:t>:</a:t>
            </a:r>
            <a:br>
              <a:rPr lang="en-US" sz="2500">
                <a:latin typeface="Cambria" panose="02040503050406030204" pitchFamily="18" charset="0"/>
                <a:ea typeface="Cambria" panose="02040503050406030204" pitchFamily="18" charset="0"/>
              </a:rPr>
            </a:b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Hệ</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thống</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giám</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sát</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không</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khí</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điều</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khiển</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vi-VN" sz="3000" noProof="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bị</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điện</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sử</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dụng</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công</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nghệ</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IoT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áp</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dụng</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3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phòng</a:t>
            </a:r>
            <a:r>
              <a:rPr lang="en-US" sz="3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học</a:t>
            </a:r>
            <a:endParaRPr sz="300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31" name="Google Shape;131;p24"/>
          <p:cNvSpPr txBox="1">
            <a:spLocks noGrp="1"/>
          </p:cNvSpPr>
          <p:nvPr>
            <p:ph type="subTitle" idx="1"/>
          </p:nvPr>
        </p:nvSpPr>
        <p:spPr>
          <a:xfrm>
            <a:off x="383357" y="5715070"/>
            <a:ext cx="11425286" cy="614246"/>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1900"/>
              <a:buNone/>
            </a:pPr>
            <a:r>
              <a:rPr lang="en-US" sz="1800" b="0">
                <a:latin typeface="Times New Roman" panose="02020603050405020304" pitchFamily="18" charset="0"/>
                <a:cs typeface="Times New Roman" panose="02020603050405020304" pitchFamily="18" charset="0"/>
              </a:rPr>
              <a:t>Bộ Môn Kỹ thuật Máy Tính</a:t>
            </a:r>
            <a:endParaRPr sz="1800" b="0">
              <a:latin typeface="Times New Roman" panose="02020603050405020304" pitchFamily="18" charset="0"/>
              <a:cs typeface="Times New Roman" panose="02020603050405020304" pitchFamily="18" charset="0"/>
            </a:endParaRPr>
          </a:p>
        </p:txBody>
      </p:sp>
      <p:pic>
        <p:nvPicPr>
          <p:cNvPr id="132" name="Google Shape;132;p24" descr="A picture containing plant&#10;&#10;Description automatically generated"/>
          <p:cNvPicPr preferRelativeResize="0"/>
          <p:nvPr/>
        </p:nvPicPr>
        <p:blipFill rotWithShape="1">
          <a:blip r:embed="rId3">
            <a:alphaModFix/>
          </a:blip>
          <a:srcRect l="28678" t="45968" r="60320" b="25889"/>
          <a:stretch/>
        </p:blipFill>
        <p:spPr>
          <a:xfrm rot="465910">
            <a:off x="1308575" y="939137"/>
            <a:ext cx="1123354" cy="815520"/>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pic>
        <p:nvPicPr>
          <p:cNvPr id="133" name="Google Shape;133;p24" descr="A picture containing plant&#10;&#10;Description automatically generated"/>
          <p:cNvPicPr preferRelativeResize="0"/>
          <p:nvPr/>
        </p:nvPicPr>
        <p:blipFill rotWithShape="1">
          <a:blip r:embed="rId4">
            <a:alphaModFix/>
          </a:blip>
          <a:srcRect l="28678" t="45968" r="60320" b="25889"/>
          <a:stretch/>
        </p:blipFill>
        <p:spPr>
          <a:xfrm rot="6375612">
            <a:off x="9350605" y="764581"/>
            <a:ext cx="1124296" cy="816204"/>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pic>
        <p:nvPicPr>
          <p:cNvPr id="134" name="Google Shape;134;p24" descr="A picture containing plant&#10;&#10;Description automatically generated"/>
          <p:cNvPicPr preferRelativeResize="0"/>
          <p:nvPr/>
        </p:nvPicPr>
        <p:blipFill rotWithShape="1">
          <a:blip r:embed="rId5">
            <a:alphaModFix/>
          </a:blip>
          <a:srcRect l="28678" t="45968" r="60320" b="25889"/>
          <a:stretch/>
        </p:blipFill>
        <p:spPr>
          <a:xfrm rot="-10064114">
            <a:off x="9496244" y="4457069"/>
            <a:ext cx="1124668" cy="816474"/>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pic>
        <p:nvPicPr>
          <p:cNvPr id="135" name="Google Shape;135;p24" descr="A picture containing plant&#10;&#10;Description automatically generated"/>
          <p:cNvPicPr preferRelativeResize="0"/>
          <p:nvPr/>
        </p:nvPicPr>
        <p:blipFill rotWithShape="1">
          <a:blip r:embed="rId6">
            <a:alphaModFix/>
          </a:blip>
          <a:srcRect l="28678" t="45968" r="60320" b="25889"/>
          <a:stretch/>
        </p:blipFill>
        <p:spPr>
          <a:xfrm rot="-3509744">
            <a:off x="1371567" y="4211209"/>
            <a:ext cx="1124162" cy="816107"/>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grpSp>
        <p:nvGrpSpPr>
          <p:cNvPr id="136" name="Google Shape;136;p24"/>
          <p:cNvGrpSpPr/>
          <p:nvPr/>
        </p:nvGrpSpPr>
        <p:grpSpPr>
          <a:xfrm>
            <a:off x="2497406" y="1367970"/>
            <a:ext cx="7197188" cy="4089167"/>
            <a:chOff x="1017885" y="2820184"/>
            <a:chExt cx="3386040" cy="2926172"/>
          </a:xfrm>
        </p:grpSpPr>
        <p:pic>
          <p:nvPicPr>
            <p:cNvPr id="137" name="Google Shape;137;p24"/>
            <p:cNvPicPr preferRelativeResize="0"/>
            <p:nvPr/>
          </p:nvPicPr>
          <p:blipFill rotWithShape="1">
            <a:blip r:embed="rId7">
              <a:alphaModFix/>
            </a:blip>
            <a:srcRect/>
            <a:stretch/>
          </p:blipFill>
          <p:spPr>
            <a:xfrm rot="10800000" flipH="1">
              <a:off x="1199926" y="5538246"/>
              <a:ext cx="3204000" cy="208110"/>
            </a:xfrm>
            <a:prstGeom prst="rect">
              <a:avLst/>
            </a:prstGeom>
            <a:noFill/>
            <a:ln>
              <a:noFill/>
            </a:ln>
          </p:spPr>
        </p:pic>
        <p:pic>
          <p:nvPicPr>
            <p:cNvPr id="138" name="Google Shape;138;p24"/>
            <p:cNvPicPr preferRelativeResize="0"/>
            <p:nvPr/>
          </p:nvPicPr>
          <p:blipFill rotWithShape="1">
            <a:blip r:embed="rId7">
              <a:alphaModFix/>
            </a:blip>
            <a:srcRect/>
            <a:stretch/>
          </p:blipFill>
          <p:spPr>
            <a:xfrm rot="10800000" flipH="1">
              <a:off x="1064808" y="2820184"/>
              <a:ext cx="3204000" cy="208110"/>
            </a:xfrm>
            <a:prstGeom prst="rect">
              <a:avLst/>
            </a:prstGeom>
            <a:noFill/>
            <a:ln>
              <a:noFill/>
            </a:ln>
          </p:spPr>
        </p:pic>
        <p:pic>
          <p:nvPicPr>
            <p:cNvPr id="139" name="Google Shape;139;p24"/>
            <p:cNvPicPr preferRelativeResize="0"/>
            <p:nvPr/>
          </p:nvPicPr>
          <p:blipFill rotWithShape="1">
            <a:blip r:embed="rId7">
              <a:alphaModFix/>
            </a:blip>
            <a:srcRect/>
            <a:stretch/>
          </p:blipFill>
          <p:spPr>
            <a:xfrm rot="5400000" flipH="1">
              <a:off x="-305220" y="4165076"/>
              <a:ext cx="2830034" cy="183823"/>
            </a:xfrm>
            <a:prstGeom prst="rect">
              <a:avLst/>
            </a:prstGeom>
            <a:noFill/>
            <a:ln>
              <a:noFill/>
            </a:ln>
          </p:spPr>
        </p:pic>
        <p:pic>
          <p:nvPicPr>
            <p:cNvPr id="140" name="Google Shape;140;p24"/>
            <p:cNvPicPr preferRelativeResize="0"/>
            <p:nvPr/>
          </p:nvPicPr>
          <p:blipFill rotWithShape="1">
            <a:blip r:embed="rId7">
              <a:alphaModFix/>
            </a:blip>
            <a:srcRect/>
            <a:stretch/>
          </p:blipFill>
          <p:spPr>
            <a:xfrm rot="5400000" flipH="1">
              <a:off x="2816624" y="4190215"/>
              <a:ext cx="2830034" cy="183823"/>
            </a:xfrm>
            <a:prstGeom prst="rect">
              <a:avLst/>
            </a:prstGeom>
            <a:noFill/>
            <a:ln>
              <a:noFill/>
            </a:ln>
          </p:spPr>
        </p:pic>
      </p:grpSp>
      <p:sp>
        <p:nvSpPr>
          <p:cNvPr id="2" name="Hộp Văn bản 1">
            <a:extLst>
              <a:ext uri="{FF2B5EF4-FFF2-40B4-BE49-F238E27FC236}">
                <a16:creationId xmlns:a16="http://schemas.microsoft.com/office/drawing/2014/main" id="{6AB54BBD-123A-46A0-809A-1FE049E4984A}"/>
              </a:ext>
            </a:extLst>
          </p:cNvPr>
          <p:cNvSpPr txBox="1"/>
          <p:nvPr/>
        </p:nvSpPr>
        <p:spPr>
          <a:xfrm>
            <a:off x="3321698" y="438539"/>
            <a:ext cx="5405077" cy="1015663"/>
          </a:xfrm>
          <a:prstGeom prst="rect">
            <a:avLst/>
          </a:prstGeom>
          <a:noFill/>
        </p:spPr>
        <p:txBody>
          <a:bodyPr wrap="square" rtlCol="0">
            <a:spAutoFit/>
          </a:bodyPr>
          <a:lstStyle/>
          <a:p>
            <a:pPr algn="ctr"/>
            <a:r>
              <a:rPr lang="en-US" sz="2000">
                <a:solidFill>
                  <a:schemeClr val="bg1"/>
                </a:solidFill>
                <a:latin typeface="Times New Roman" panose="02020603050405020304" pitchFamily="18" charset="0"/>
                <a:cs typeface="Times New Roman" panose="02020603050405020304" pitchFamily="18" charset="0"/>
              </a:rPr>
              <a:t>ĐẠI HỌC ĐÀ NẴNG</a:t>
            </a:r>
          </a:p>
          <a:p>
            <a:pPr algn="ctr"/>
            <a:r>
              <a:rPr lang="en-US" sz="2000">
                <a:solidFill>
                  <a:schemeClr val="bg1"/>
                </a:solidFill>
                <a:latin typeface="Times New Roman" panose="02020603050405020304" pitchFamily="18" charset="0"/>
                <a:cs typeface="Times New Roman" panose="02020603050405020304" pitchFamily="18" charset="0"/>
              </a:rPr>
              <a:t>TRƯỜNG ĐẠI HỌC BÁCH KHOA</a:t>
            </a:r>
          </a:p>
          <a:p>
            <a:pPr algn="ctr"/>
            <a:r>
              <a:rPr lang="en-US" sz="2000">
                <a:solidFill>
                  <a:schemeClr val="bg1"/>
                </a:solidFill>
                <a:latin typeface="Times New Roman" panose="02020603050405020304" pitchFamily="18" charset="0"/>
                <a:cs typeface="Times New Roman" panose="02020603050405020304" pitchFamily="18" charset="0"/>
              </a:rPr>
              <a:t>Khoa Điện tử Viễn Thông</a:t>
            </a:r>
          </a:p>
        </p:txBody>
      </p:sp>
      <p:pic>
        <p:nvPicPr>
          <p:cNvPr id="4" name="Hình ảnh 3">
            <a:extLst>
              <a:ext uri="{FF2B5EF4-FFF2-40B4-BE49-F238E27FC236}">
                <a16:creationId xmlns:a16="http://schemas.microsoft.com/office/drawing/2014/main" id="{1199D1F6-FE84-4450-8DEA-8513B00ED1C0}"/>
              </a:ext>
            </a:extLst>
          </p:cNvPr>
          <p:cNvPicPr>
            <a:picLocks noChangeAspect="1"/>
          </p:cNvPicPr>
          <p:nvPr/>
        </p:nvPicPr>
        <p:blipFill>
          <a:blip r:embed="rId8"/>
          <a:stretch>
            <a:fillRect/>
          </a:stretch>
        </p:blipFill>
        <p:spPr>
          <a:xfrm>
            <a:off x="5355013" y="1542303"/>
            <a:ext cx="1294512" cy="12945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85" name="Hộp Văn bản 84">
            <a:extLst>
              <a:ext uri="{FF2B5EF4-FFF2-40B4-BE49-F238E27FC236}">
                <a16:creationId xmlns:a16="http://schemas.microsoft.com/office/drawing/2014/main" id="{019D1028-6D2F-42B6-A597-53BE2DE5114A}"/>
              </a:ext>
            </a:extLst>
          </p:cNvPr>
          <p:cNvSpPr txBox="1"/>
          <p:nvPr/>
        </p:nvSpPr>
        <p:spPr>
          <a:xfrm>
            <a:off x="1619302" y="424805"/>
            <a:ext cx="2402192" cy="646331"/>
          </a:xfrm>
          <a:prstGeom prst="rect">
            <a:avLst/>
          </a:prstGeom>
          <a:noFill/>
        </p:spPr>
        <p:txBody>
          <a:bodyPr wrap="square">
            <a:spAutoFit/>
          </a:bodyPr>
          <a:lstStyle/>
          <a:p>
            <a:r>
              <a:rPr lang="en-US" sz="3600" b="1">
                <a:solidFill>
                  <a:schemeClr val="bg1"/>
                </a:solidFill>
                <a:latin typeface="Times New Roman" panose="02020603050405020304" pitchFamily="18" charset="0"/>
                <a:cs typeface="Times New Roman" panose="02020603050405020304" pitchFamily="18" charset="0"/>
              </a:rPr>
              <a:t>Phần cứng</a:t>
            </a:r>
          </a:p>
        </p:txBody>
      </p:sp>
      <p:sp>
        <p:nvSpPr>
          <p:cNvPr id="86" name="Google Shape;771;p45">
            <a:extLst>
              <a:ext uri="{FF2B5EF4-FFF2-40B4-BE49-F238E27FC236}">
                <a16:creationId xmlns:a16="http://schemas.microsoft.com/office/drawing/2014/main" id="{23132C60-2B68-4276-A0CD-A6E79B088FDC}"/>
              </a:ext>
            </a:extLst>
          </p:cNvPr>
          <p:cNvSpPr/>
          <p:nvPr/>
        </p:nvSpPr>
        <p:spPr>
          <a:xfrm>
            <a:off x="884132" y="511331"/>
            <a:ext cx="556172" cy="50237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21;p31">
            <a:extLst>
              <a:ext uri="{FF2B5EF4-FFF2-40B4-BE49-F238E27FC236}">
                <a16:creationId xmlns:a16="http://schemas.microsoft.com/office/drawing/2014/main" id="{29EA7F58-4F5B-49F6-B944-1DBFC7F7256B}"/>
              </a:ext>
            </a:extLst>
          </p:cNvPr>
          <p:cNvSpPr txBox="1">
            <a:spLocks noGrp="1"/>
          </p:cNvSpPr>
          <p:nvPr>
            <p:ph type="subTitle" idx="1"/>
          </p:nvPr>
        </p:nvSpPr>
        <p:spPr>
          <a:xfrm>
            <a:off x="1102419" y="2822100"/>
            <a:ext cx="2767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1800"/>
              <a:buNone/>
            </a:pPr>
            <a:r>
              <a:rPr lang="en">
                <a:latin typeface="Times New Roman" panose="02020603050405020304" pitchFamily="18" charset="0"/>
                <a:cs typeface="Times New Roman" panose="02020603050405020304" pitchFamily="18" charset="0"/>
              </a:rPr>
              <a:t>Cảm biến DHT11</a:t>
            </a:r>
            <a:endParaRPr>
              <a:latin typeface="Times New Roman" panose="02020603050405020304" pitchFamily="18" charset="0"/>
              <a:cs typeface="Times New Roman" panose="02020603050405020304" pitchFamily="18" charset="0"/>
            </a:endParaRPr>
          </a:p>
        </p:txBody>
      </p:sp>
      <p:sp>
        <p:nvSpPr>
          <p:cNvPr id="27" name="Google Shape;223;p31">
            <a:extLst>
              <a:ext uri="{FF2B5EF4-FFF2-40B4-BE49-F238E27FC236}">
                <a16:creationId xmlns:a16="http://schemas.microsoft.com/office/drawing/2014/main" id="{2044EFFF-49D0-4129-BC6C-08414BCCD4DD}"/>
              </a:ext>
            </a:extLst>
          </p:cNvPr>
          <p:cNvSpPr txBox="1">
            <a:spLocks noGrp="1"/>
          </p:cNvSpPr>
          <p:nvPr>
            <p:ph type="subTitle" idx="2"/>
          </p:nvPr>
        </p:nvSpPr>
        <p:spPr>
          <a:xfrm>
            <a:off x="4634742" y="2805164"/>
            <a:ext cx="27672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1800"/>
              <a:buNone/>
            </a:pPr>
            <a:r>
              <a:rPr lang="en-US">
                <a:latin typeface="Times New Roman" panose="02020603050405020304" pitchFamily="18" charset="0"/>
                <a:cs typeface="Times New Roman" panose="02020603050405020304" pitchFamily="18" charset="0"/>
              </a:rPr>
              <a:t>Cảm biến MQ2</a:t>
            </a:r>
            <a:endParaRPr>
              <a:latin typeface="Times New Roman" panose="02020603050405020304" pitchFamily="18" charset="0"/>
              <a:cs typeface="Times New Roman" panose="02020603050405020304" pitchFamily="18" charset="0"/>
            </a:endParaRPr>
          </a:p>
        </p:txBody>
      </p:sp>
      <p:sp>
        <p:nvSpPr>
          <p:cNvPr id="29" name="Google Shape;225;p31">
            <a:extLst>
              <a:ext uri="{FF2B5EF4-FFF2-40B4-BE49-F238E27FC236}">
                <a16:creationId xmlns:a16="http://schemas.microsoft.com/office/drawing/2014/main" id="{D18852AE-9B66-4E4A-AA2C-4ECDB4A1FBE9}"/>
              </a:ext>
            </a:extLst>
          </p:cNvPr>
          <p:cNvSpPr txBox="1">
            <a:spLocks noGrp="1"/>
          </p:cNvSpPr>
          <p:nvPr>
            <p:ph type="subTitle" idx="3"/>
          </p:nvPr>
        </p:nvSpPr>
        <p:spPr>
          <a:xfrm>
            <a:off x="8193776" y="2736332"/>
            <a:ext cx="2766900" cy="60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1800"/>
              <a:buNone/>
            </a:pPr>
            <a:r>
              <a:rPr lang="en">
                <a:latin typeface="Times New Roman" panose="02020603050405020304" pitchFamily="18" charset="0"/>
                <a:cs typeface="Times New Roman" panose="02020603050405020304" pitchFamily="18" charset="0"/>
              </a:rPr>
              <a:t>Cảm biến BMP180</a:t>
            </a:r>
            <a:endParaRPr>
              <a:latin typeface="Times New Roman" panose="02020603050405020304" pitchFamily="18" charset="0"/>
              <a:cs typeface="Times New Roman" panose="02020603050405020304" pitchFamily="18" charset="0"/>
            </a:endParaRPr>
          </a:p>
        </p:txBody>
      </p:sp>
      <p:grpSp>
        <p:nvGrpSpPr>
          <p:cNvPr id="31" name="Google Shape;227;p31">
            <a:extLst>
              <a:ext uri="{FF2B5EF4-FFF2-40B4-BE49-F238E27FC236}">
                <a16:creationId xmlns:a16="http://schemas.microsoft.com/office/drawing/2014/main" id="{F71A06A2-FF5A-4385-86B3-6384844A65EC}"/>
              </a:ext>
            </a:extLst>
          </p:cNvPr>
          <p:cNvGrpSpPr/>
          <p:nvPr/>
        </p:nvGrpSpPr>
        <p:grpSpPr>
          <a:xfrm>
            <a:off x="890624" y="2702348"/>
            <a:ext cx="3386040" cy="2926172"/>
            <a:chOff x="1017885" y="2820184"/>
            <a:chExt cx="3386040" cy="2926172"/>
          </a:xfrm>
        </p:grpSpPr>
        <p:pic>
          <p:nvPicPr>
            <p:cNvPr id="32" name="Google Shape;228;p31">
              <a:extLst>
                <a:ext uri="{FF2B5EF4-FFF2-40B4-BE49-F238E27FC236}">
                  <a16:creationId xmlns:a16="http://schemas.microsoft.com/office/drawing/2014/main" id="{FE3D58D8-A1A2-4A5B-BE09-78DF8E2EAAFB}"/>
                </a:ext>
              </a:extLst>
            </p:cNvPr>
            <p:cNvPicPr preferRelativeResize="0"/>
            <p:nvPr/>
          </p:nvPicPr>
          <p:blipFill rotWithShape="1">
            <a:blip r:embed="rId3">
              <a:alphaModFix/>
            </a:blip>
            <a:srcRect/>
            <a:stretch/>
          </p:blipFill>
          <p:spPr>
            <a:xfrm rot="10800000" flipH="1">
              <a:off x="1199926" y="5538246"/>
              <a:ext cx="3204000" cy="208110"/>
            </a:xfrm>
            <a:prstGeom prst="rect">
              <a:avLst/>
            </a:prstGeom>
            <a:noFill/>
            <a:ln>
              <a:noFill/>
            </a:ln>
          </p:spPr>
        </p:pic>
        <p:pic>
          <p:nvPicPr>
            <p:cNvPr id="33" name="Google Shape;229;p31">
              <a:extLst>
                <a:ext uri="{FF2B5EF4-FFF2-40B4-BE49-F238E27FC236}">
                  <a16:creationId xmlns:a16="http://schemas.microsoft.com/office/drawing/2014/main" id="{5020616E-AB6D-4729-A4BC-85CEB48C0464}"/>
                </a:ext>
              </a:extLst>
            </p:cNvPr>
            <p:cNvPicPr preferRelativeResize="0"/>
            <p:nvPr/>
          </p:nvPicPr>
          <p:blipFill rotWithShape="1">
            <a:blip r:embed="rId3">
              <a:alphaModFix/>
            </a:blip>
            <a:srcRect/>
            <a:stretch/>
          </p:blipFill>
          <p:spPr>
            <a:xfrm rot="10800000" flipH="1">
              <a:off x="1064808" y="2820184"/>
              <a:ext cx="3204000" cy="208110"/>
            </a:xfrm>
            <a:prstGeom prst="rect">
              <a:avLst/>
            </a:prstGeom>
            <a:noFill/>
            <a:ln>
              <a:noFill/>
            </a:ln>
          </p:spPr>
        </p:pic>
        <p:pic>
          <p:nvPicPr>
            <p:cNvPr id="34" name="Google Shape;230;p31">
              <a:extLst>
                <a:ext uri="{FF2B5EF4-FFF2-40B4-BE49-F238E27FC236}">
                  <a16:creationId xmlns:a16="http://schemas.microsoft.com/office/drawing/2014/main" id="{C4100628-C58B-48EC-B544-A4F5795BD3FA}"/>
                </a:ext>
              </a:extLst>
            </p:cNvPr>
            <p:cNvPicPr preferRelativeResize="0"/>
            <p:nvPr/>
          </p:nvPicPr>
          <p:blipFill rotWithShape="1">
            <a:blip r:embed="rId3">
              <a:alphaModFix/>
            </a:blip>
            <a:srcRect/>
            <a:stretch/>
          </p:blipFill>
          <p:spPr>
            <a:xfrm rot="5400000" flipH="1">
              <a:off x="-305220" y="4165076"/>
              <a:ext cx="2830034" cy="183823"/>
            </a:xfrm>
            <a:prstGeom prst="rect">
              <a:avLst/>
            </a:prstGeom>
            <a:noFill/>
            <a:ln>
              <a:noFill/>
            </a:ln>
          </p:spPr>
        </p:pic>
        <p:pic>
          <p:nvPicPr>
            <p:cNvPr id="35" name="Google Shape;231;p31">
              <a:extLst>
                <a:ext uri="{FF2B5EF4-FFF2-40B4-BE49-F238E27FC236}">
                  <a16:creationId xmlns:a16="http://schemas.microsoft.com/office/drawing/2014/main" id="{08624056-1396-4EE6-9263-B8CD3343ED13}"/>
                </a:ext>
              </a:extLst>
            </p:cNvPr>
            <p:cNvPicPr preferRelativeResize="0"/>
            <p:nvPr/>
          </p:nvPicPr>
          <p:blipFill rotWithShape="1">
            <a:blip r:embed="rId3">
              <a:alphaModFix/>
            </a:blip>
            <a:srcRect/>
            <a:stretch/>
          </p:blipFill>
          <p:spPr>
            <a:xfrm rot="5400000" flipH="1">
              <a:off x="2816624" y="4190215"/>
              <a:ext cx="2830034" cy="183823"/>
            </a:xfrm>
            <a:prstGeom prst="rect">
              <a:avLst/>
            </a:prstGeom>
            <a:noFill/>
            <a:ln>
              <a:noFill/>
            </a:ln>
          </p:spPr>
        </p:pic>
      </p:grpSp>
      <p:grpSp>
        <p:nvGrpSpPr>
          <p:cNvPr id="36" name="Google Shape;232;p31">
            <a:extLst>
              <a:ext uri="{FF2B5EF4-FFF2-40B4-BE49-F238E27FC236}">
                <a16:creationId xmlns:a16="http://schemas.microsoft.com/office/drawing/2014/main" id="{2079B670-1F8E-4A54-A659-7C0283F10CEC}"/>
              </a:ext>
            </a:extLst>
          </p:cNvPr>
          <p:cNvGrpSpPr/>
          <p:nvPr/>
        </p:nvGrpSpPr>
        <p:grpSpPr>
          <a:xfrm>
            <a:off x="4384827" y="2619078"/>
            <a:ext cx="3386040" cy="2926172"/>
            <a:chOff x="1017885" y="2820184"/>
            <a:chExt cx="3386040" cy="2926172"/>
          </a:xfrm>
        </p:grpSpPr>
        <p:pic>
          <p:nvPicPr>
            <p:cNvPr id="37" name="Google Shape;233;p31">
              <a:extLst>
                <a:ext uri="{FF2B5EF4-FFF2-40B4-BE49-F238E27FC236}">
                  <a16:creationId xmlns:a16="http://schemas.microsoft.com/office/drawing/2014/main" id="{F7B99463-4D85-49FE-8772-7BEC63FCE563}"/>
                </a:ext>
              </a:extLst>
            </p:cNvPr>
            <p:cNvPicPr preferRelativeResize="0"/>
            <p:nvPr/>
          </p:nvPicPr>
          <p:blipFill rotWithShape="1">
            <a:blip r:embed="rId4">
              <a:alphaModFix/>
            </a:blip>
            <a:srcRect/>
            <a:stretch/>
          </p:blipFill>
          <p:spPr>
            <a:xfrm rot="10800000" flipH="1">
              <a:off x="1199926" y="5538246"/>
              <a:ext cx="3204000" cy="208110"/>
            </a:xfrm>
            <a:prstGeom prst="rect">
              <a:avLst/>
            </a:prstGeom>
            <a:noFill/>
            <a:ln>
              <a:noFill/>
            </a:ln>
          </p:spPr>
        </p:pic>
        <p:pic>
          <p:nvPicPr>
            <p:cNvPr id="38" name="Google Shape;234;p31">
              <a:extLst>
                <a:ext uri="{FF2B5EF4-FFF2-40B4-BE49-F238E27FC236}">
                  <a16:creationId xmlns:a16="http://schemas.microsoft.com/office/drawing/2014/main" id="{20C07AAF-C6CD-48FE-9710-A1710476224A}"/>
                </a:ext>
              </a:extLst>
            </p:cNvPr>
            <p:cNvPicPr preferRelativeResize="0"/>
            <p:nvPr/>
          </p:nvPicPr>
          <p:blipFill rotWithShape="1">
            <a:blip r:embed="rId4">
              <a:alphaModFix/>
            </a:blip>
            <a:srcRect/>
            <a:stretch/>
          </p:blipFill>
          <p:spPr>
            <a:xfrm rot="10800000" flipH="1">
              <a:off x="1064808" y="2820184"/>
              <a:ext cx="3204000" cy="208110"/>
            </a:xfrm>
            <a:prstGeom prst="rect">
              <a:avLst/>
            </a:prstGeom>
            <a:noFill/>
            <a:ln>
              <a:noFill/>
            </a:ln>
          </p:spPr>
        </p:pic>
        <p:pic>
          <p:nvPicPr>
            <p:cNvPr id="39" name="Google Shape;235;p31">
              <a:extLst>
                <a:ext uri="{FF2B5EF4-FFF2-40B4-BE49-F238E27FC236}">
                  <a16:creationId xmlns:a16="http://schemas.microsoft.com/office/drawing/2014/main" id="{0A598D1F-DA56-4288-826D-A869657F871E}"/>
                </a:ext>
              </a:extLst>
            </p:cNvPr>
            <p:cNvPicPr preferRelativeResize="0"/>
            <p:nvPr/>
          </p:nvPicPr>
          <p:blipFill rotWithShape="1">
            <a:blip r:embed="rId4">
              <a:alphaModFix/>
            </a:blip>
            <a:srcRect/>
            <a:stretch/>
          </p:blipFill>
          <p:spPr>
            <a:xfrm rot="5400000" flipH="1">
              <a:off x="-305220" y="4165076"/>
              <a:ext cx="2830034" cy="183823"/>
            </a:xfrm>
            <a:prstGeom prst="rect">
              <a:avLst/>
            </a:prstGeom>
            <a:noFill/>
            <a:ln>
              <a:noFill/>
            </a:ln>
          </p:spPr>
        </p:pic>
        <p:pic>
          <p:nvPicPr>
            <p:cNvPr id="40" name="Google Shape;236;p31">
              <a:extLst>
                <a:ext uri="{FF2B5EF4-FFF2-40B4-BE49-F238E27FC236}">
                  <a16:creationId xmlns:a16="http://schemas.microsoft.com/office/drawing/2014/main" id="{47A18923-8FF7-4182-B0BB-1F8F07970F45}"/>
                </a:ext>
              </a:extLst>
            </p:cNvPr>
            <p:cNvPicPr preferRelativeResize="0"/>
            <p:nvPr/>
          </p:nvPicPr>
          <p:blipFill rotWithShape="1">
            <a:blip r:embed="rId4">
              <a:alphaModFix/>
            </a:blip>
            <a:srcRect/>
            <a:stretch/>
          </p:blipFill>
          <p:spPr>
            <a:xfrm rot="5400000" flipH="1">
              <a:off x="2816624" y="4190215"/>
              <a:ext cx="2830034" cy="183823"/>
            </a:xfrm>
            <a:prstGeom prst="rect">
              <a:avLst/>
            </a:prstGeom>
            <a:noFill/>
            <a:ln>
              <a:noFill/>
            </a:ln>
          </p:spPr>
        </p:pic>
      </p:grpSp>
      <p:grpSp>
        <p:nvGrpSpPr>
          <p:cNvPr id="43" name="Google Shape;237;p31">
            <a:extLst>
              <a:ext uri="{FF2B5EF4-FFF2-40B4-BE49-F238E27FC236}">
                <a16:creationId xmlns:a16="http://schemas.microsoft.com/office/drawing/2014/main" id="{7EA3E99C-9FA6-49BF-883B-787DFE4B0015}"/>
              </a:ext>
            </a:extLst>
          </p:cNvPr>
          <p:cNvGrpSpPr/>
          <p:nvPr/>
        </p:nvGrpSpPr>
        <p:grpSpPr>
          <a:xfrm>
            <a:off x="7921449" y="2568802"/>
            <a:ext cx="3386040" cy="2926172"/>
            <a:chOff x="1017885" y="2820184"/>
            <a:chExt cx="3386040" cy="2926172"/>
          </a:xfrm>
        </p:grpSpPr>
        <p:pic>
          <p:nvPicPr>
            <p:cNvPr id="44" name="Google Shape;238;p31">
              <a:extLst>
                <a:ext uri="{FF2B5EF4-FFF2-40B4-BE49-F238E27FC236}">
                  <a16:creationId xmlns:a16="http://schemas.microsoft.com/office/drawing/2014/main" id="{EAECA199-3BBE-4F43-8811-D5D07382EE4F}"/>
                </a:ext>
              </a:extLst>
            </p:cNvPr>
            <p:cNvPicPr preferRelativeResize="0"/>
            <p:nvPr/>
          </p:nvPicPr>
          <p:blipFill rotWithShape="1">
            <a:blip r:embed="rId5">
              <a:alphaModFix/>
            </a:blip>
            <a:srcRect/>
            <a:stretch/>
          </p:blipFill>
          <p:spPr>
            <a:xfrm rot="10800000" flipH="1">
              <a:off x="1199926" y="5538246"/>
              <a:ext cx="3204000" cy="208110"/>
            </a:xfrm>
            <a:prstGeom prst="rect">
              <a:avLst/>
            </a:prstGeom>
            <a:noFill/>
            <a:ln>
              <a:noFill/>
            </a:ln>
          </p:spPr>
        </p:pic>
        <p:pic>
          <p:nvPicPr>
            <p:cNvPr id="45" name="Google Shape;239;p31">
              <a:extLst>
                <a:ext uri="{FF2B5EF4-FFF2-40B4-BE49-F238E27FC236}">
                  <a16:creationId xmlns:a16="http://schemas.microsoft.com/office/drawing/2014/main" id="{B041A6AB-C963-4C45-81AC-120AE165708E}"/>
                </a:ext>
              </a:extLst>
            </p:cNvPr>
            <p:cNvPicPr preferRelativeResize="0"/>
            <p:nvPr/>
          </p:nvPicPr>
          <p:blipFill rotWithShape="1">
            <a:blip r:embed="rId5">
              <a:alphaModFix/>
            </a:blip>
            <a:srcRect/>
            <a:stretch/>
          </p:blipFill>
          <p:spPr>
            <a:xfrm rot="10800000" flipH="1">
              <a:off x="1064808" y="2820184"/>
              <a:ext cx="3204000" cy="208110"/>
            </a:xfrm>
            <a:prstGeom prst="rect">
              <a:avLst/>
            </a:prstGeom>
            <a:noFill/>
            <a:ln>
              <a:noFill/>
            </a:ln>
          </p:spPr>
        </p:pic>
        <p:pic>
          <p:nvPicPr>
            <p:cNvPr id="46" name="Google Shape;240;p31">
              <a:extLst>
                <a:ext uri="{FF2B5EF4-FFF2-40B4-BE49-F238E27FC236}">
                  <a16:creationId xmlns:a16="http://schemas.microsoft.com/office/drawing/2014/main" id="{737D9A60-066B-4A66-B411-ECF35F46E5D6}"/>
                </a:ext>
              </a:extLst>
            </p:cNvPr>
            <p:cNvPicPr preferRelativeResize="0"/>
            <p:nvPr/>
          </p:nvPicPr>
          <p:blipFill rotWithShape="1">
            <a:blip r:embed="rId5">
              <a:alphaModFix/>
            </a:blip>
            <a:srcRect/>
            <a:stretch/>
          </p:blipFill>
          <p:spPr>
            <a:xfrm rot="5400000" flipH="1">
              <a:off x="-305220" y="4165076"/>
              <a:ext cx="2830034" cy="183823"/>
            </a:xfrm>
            <a:prstGeom prst="rect">
              <a:avLst/>
            </a:prstGeom>
            <a:noFill/>
            <a:ln>
              <a:noFill/>
            </a:ln>
          </p:spPr>
        </p:pic>
        <p:pic>
          <p:nvPicPr>
            <p:cNvPr id="47" name="Google Shape;241;p31">
              <a:extLst>
                <a:ext uri="{FF2B5EF4-FFF2-40B4-BE49-F238E27FC236}">
                  <a16:creationId xmlns:a16="http://schemas.microsoft.com/office/drawing/2014/main" id="{6D5F8D05-E668-4513-964E-5778DB29086F}"/>
                </a:ext>
              </a:extLst>
            </p:cNvPr>
            <p:cNvPicPr preferRelativeResize="0"/>
            <p:nvPr/>
          </p:nvPicPr>
          <p:blipFill rotWithShape="1">
            <a:blip r:embed="rId5">
              <a:alphaModFix/>
            </a:blip>
            <a:srcRect/>
            <a:stretch/>
          </p:blipFill>
          <p:spPr>
            <a:xfrm rot="5400000" flipH="1">
              <a:off x="2816624" y="4190215"/>
              <a:ext cx="2830034" cy="183823"/>
            </a:xfrm>
            <a:prstGeom prst="rect">
              <a:avLst/>
            </a:prstGeom>
            <a:noFill/>
            <a:ln>
              <a:noFill/>
            </a:ln>
          </p:spPr>
        </p:pic>
      </p:grpSp>
      <p:pic>
        <p:nvPicPr>
          <p:cNvPr id="11" name="Hình ảnh 10" descr="Ảnh có chứa thiết bị điện tử&#10;&#10;Mô tả được tạo tự động">
            <a:extLst>
              <a:ext uri="{FF2B5EF4-FFF2-40B4-BE49-F238E27FC236}">
                <a16:creationId xmlns:a16="http://schemas.microsoft.com/office/drawing/2014/main" id="{DB65E108-0F1F-47BF-8881-20F8C932156B}"/>
              </a:ext>
            </a:extLst>
          </p:cNvPr>
          <p:cNvPicPr>
            <a:picLocks noChangeAspect="1"/>
          </p:cNvPicPr>
          <p:nvPr/>
        </p:nvPicPr>
        <p:blipFill>
          <a:blip r:embed="rId6"/>
          <a:stretch>
            <a:fillRect/>
          </a:stretch>
        </p:blipFill>
        <p:spPr>
          <a:xfrm>
            <a:off x="1157350" y="3274080"/>
            <a:ext cx="2535182" cy="2535182"/>
          </a:xfrm>
          <a:prstGeom prst="rect">
            <a:avLst/>
          </a:prstGeom>
        </p:spPr>
      </p:pic>
      <p:pic>
        <p:nvPicPr>
          <p:cNvPr id="15" name="Hình ảnh 14" descr="Ảnh có chứa thiết bị điện tử&#10;&#10;Mô tả được tạo tự động">
            <a:extLst>
              <a:ext uri="{FF2B5EF4-FFF2-40B4-BE49-F238E27FC236}">
                <a16:creationId xmlns:a16="http://schemas.microsoft.com/office/drawing/2014/main" id="{D9DBA600-F313-4C2D-869B-0C6C0648D450}"/>
              </a:ext>
            </a:extLst>
          </p:cNvPr>
          <p:cNvPicPr>
            <a:picLocks noChangeAspect="1"/>
          </p:cNvPicPr>
          <p:nvPr/>
        </p:nvPicPr>
        <p:blipFill>
          <a:blip r:embed="rId7"/>
          <a:stretch>
            <a:fillRect/>
          </a:stretch>
        </p:blipFill>
        <p:spPr>
          <a:xfrm rot="20665217">
            <a:off x="4598520" y="2939670"/>
            <a:ext cx="3204002" cy="3204002"/>
          </a:xfrm>
          <a:prstGeom prst="rect">
            <a:avLst/>
          </a:prstGeom>
        </p:spPr>
      </p:pic>
      <p:pic>
        <p:nvPicPr>
          <p:cNvPr id="17" name="Hình ảnh 16" descr="Ảnh có chứa thiết bị điện tử&#10;&#10;Mô tả được tạo tự động">
            <a:extLst>
              <a:ext uri="{FF2B5EF4-FFF2-40B4-BE49-F238E27FC236}">
                <a16:creationId xmlns:a16="http://schemas.microsoft.com/office/drawing/2014/main" id="{A12274E6-053D-49A8-A0EF-BC831517EDBC}"/>
              </a:ext>
            </a:extLst>
          </p:cNvPr>
          <p:cNvPicPr>
            <a:picLocks noChangeAspect="1"/>
          </p:cNvPicPr>
          <p:nvPr/>
        </p:nvPicPr>
        <p:blipFill>
          <a:blip r:embed="rId8"/>
          <a:stretch>
            <a:fillRect/>
          </a:stretch>
        </p:blipFill>
        <p:spPr>
          <a:xfrm>
            <a:off x="8214243" y="2861917"/>
            <a:ext cx="2712257" cy="2712257"/>
          </a:xfrm>
          <a:prstGeom prst="rect">
            <a:avLst/>
          </a:prstGeom>
        </p:spPr>
      </p:pic>
      <p:sp>
        <p:nvSpPr>
          <p:cNvPr id="58" name="Google Shape;317;p35">
            <a:extLst>
              <a:ext uri="{FF2B5EF4-FFF2-40B4-BE49-F238E27FC236}">
                <a16:creationId xmlns:a16="http://schemas.microsoft.com/office/drawing/2014/main" id="{3B2CB2C7-EB01-4348-A681-B03BD4C69010}"/>
              </a:ext>
            </a:extLst>
          </p:cNvPr>
          <p:cNvSpPr txBox="1">
            <a:spLocks noGrp="1"/>
          </p:cNvSpPr>
          <p:nvPr>
            <p:ph type="title"/>
          </p:nvPr>
        </p:nvSpPr>
        <p:spPr>
          <a:xfrm>
            <a:off x="4857833" y="1482383"/>
            <a:ext cx="3704971" cy="1168944"/>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US" sz="2800">
                <a:latin typeface="Times New Roman" panose="02020603050405020304" pitchFamily="18" charset="0"/>
                <a:cs typeface="Times New Roman" panose="02020603050405020304" pitchFamily="18" charset="0"/>
              </a:rPr>
              <a:t>Linh kiện chính</a:t>
            </a:r>
            <a:endParaRPr sz="2800">
              <a:latin typeface="Times New Roman" panose="02020603050405020304" pitchFamily="18" charset="0"/>
              <a:cs typeface="Times New Roman" panose="02020603050405020304" pitchFamily="18" charset="0"/>
            </a:endParaRPr>
          </a:p>
        </p:txBody>
      </p:sp>
      <p:pic>
        <p:nvPicPr>
          <p:cNvPr id="59" name="Google Shape;330;p35" descr="A picture containing plant&#10;&#10;Description automatically generated">
            <a:extLst>
              <a:ext uri="{FF2B5EF4-FFF2-40B4-BE49-F238E27FC236}">
                <a16:creationId xmlns:a16="http://schemas.microsoft.com/office/drawing/2014/main" id="{0C447C7A-29C6-483C-BBE9-7D41BB02D9DF}"/>
              </a:ext>
            </a:extLst>
          </p:cNvPr>
          <p:cNvPicPr preferRelativeResize="0"/>
          <p:nvPr/>
        </p:nvPicPr>
        <p:blipFill rotWithShape="1">
          <a:blip r:embed="rId9">
            <a:alphaModFix/>
          </a:blip>
          <a:srcRect l="28678" t="45968" r="60320" b="25889"/>
          <a:stretch/>
        </p:blipFill>
        <p:spPr>
          <a:xfrm rot="5916381">
            <a:off x="7253353" y="894042"/>
            <a:ext cx="779849" cy="606232"/>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pic>
        <p:nvPicPr>
          <p:cNvPr id="60" name="Google Shape;331;p35" descr="A picture containing plant&#10;&#10;Description automatically generated">
            <a:extLst>
              <a:ext uri="{FF2B5EF4-FFF2-40B4-BE49-F238E27FC236}">
                <a16:creationId xmlns:a16="http://schemas.microsoft.com/office/drawing/2014/main" id="{307FA42E-0147-4CD5-941B-298A6DD2799A}"/>
              </a:ext>
            </a:extLst>
          </p:cNvPr>
          <p:cNvPicPr preferRelativeResize="0"/>
          <p:nvPr/>
        </p:nvPicPr>
        <p:blipFill rotWithShape="1">
          <a:blip r:embed="rId9">
            <a:alphaModFix/>
          </a:blip>
          <a:srcRect l="28678" t="45968" r="60320" b="25889"/>
          <a:stretch/>
        </p:blipFill>
        <p:spPr>
          <a:xfrm>
            <a:off x="3923014" y="1302780"/>
            <a:ext cx="707298" cy="492348"/>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spTree>
    <p:extLst>
      <p:ext uri="{BB962C8B-B14F-4D97-AF65-F5344CB8AC3E}">
        <p14:creationId xmlns:p14="http://schemas.microsoft.com/office/powerpoint/2010/main" val="409556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1956053" y="584707"/>
            <a:ext cx="5283000" cy="8898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sz="4000">
                <a:latin typeface="Times New Roman" panose="02020603050405020304" pitchFamily="18" charset="0"/>
                <a:cs typeface="Times New Roman" panose="02020603050405020304" pitchFamily="18" charset="0"/>
              </a:rPr>
              <a:t>Sơ đồ khối</a:t>
            </a:r>
            <a:endParaRPr sz="4000">
              <a:latin typeface="Times New Roman" panose="02020603050405020304" pitchFamily="18" charset="0"/>
              <a:cs typeface="Times New Roman" panose="02020603050405020304" pitchFamily="18" charset="0"/>
            </a:endParaRPr>
          </a:p>
        </p:txBody>
      </p:sp>
      <p:pic>
        <p:nvPicPr>
          <p:cNvPr id="25" name="Google Shape;158;p26" descr="A black and white outline of a city&#10;&#10;Description automatically generated with medium confidence">
            <a:extLst>
              <a:ext uri="{FF2B5EF4-FFF2-40B4-BE49-F238E27FC236}">
                <a16:creationId xmlns:a16="http://schemas.microsoft.com/office/drawing/2014/main" id="{4C15B5B5-5F56-4132-A9C4-5363B6CA39D1}"/>
              </a:ext>
            </a:extLst>
          </p:cNvPr>
          <p:cNvPicPr preferRelativeResize="0"/>
          <p:nvPr/>
        </p:nvPicPr>
        <p:blipFill rotWithShape="1">
          <a:blip r:embed="rId3">
            <a:alphaModFix/>
          </a:blip>
          <a:srcRect l="36449" t="26820" r="45730" b="33970"/>
          <a:stretch/>
        </p:blipFill>
        <p:spPr>
          <a:xfrm>
            <a:off x="969167" y="672147"/>
            <a:ext cx="863999" cy="714920"/>
          </a:xfrm>
          <a:custGeom>
            <a:avLst/>
            <a:gdLst/>
            <a:ahLst/>
            <a:cxnLst/>
            <a:rect l="l" t="t" r="r" b="b"/>
            <a:pathLst>
              <a:path w="1320553" h="1265866" extrusionOk="0">
                <a:moveTo>
                  <a:pt x="583958" y="0"/>
                </a:moveTo>
                <a:cubicBezTo>
                  <a:pt x="624904" y="0"/>
                  <a:pt x="663694" y="13792"/>
                  <a:pt x="695589" y="40084"/>
                </a:cubicBezTo>
                <a:lnTo>
                  <a:pt x="1255035" y="495227"/>
                </a:lnTo>
                <a:cubicBezTo>
                  <a:pt x="1296842" y="529276"/>
                  <a:pt x="1320979" y="579273"/>
                  <a:pt x="1320548" y="633149"/>
                </a:cubicBezTo>
                <a:cubicBezTo>
                  <a:pt x="1320548" y="687024"/>
                  <a:pt x="1296842" y="737021"/>
                  <a:pt x="1255035" y="771071"/>
                </a:cubicBezTo>
                <a:lnTo>
                  <a:pt x="695157" y="1225782"/>
                </a:lnTo>
                <a:cubicBezTo>
                  <a:pt x="662832" y="1252074"/>
                  <a:pt x="624472" y="1265866"/>
                  <a:pt x="583527" y="1265866"/>
                </a:cubicBezTo>
                <a:cubicBezTo>
                  <a:pt x="485258" y="1265866"/>
                  <a:pt x="405090" y="1186130"/>
                  <a:pt x="405090" y="1088292"/>
                </a:cubicBezTo>
                <a:cubicBezTo>
                  <a:pt x="330957" y="1124065"/>
                  <a:pt x="219327" y="1130961"/>
                  <a:pt x="219327" y="1130961"/>
                </a:cubicBezTo>
                <a:lnTo>
                  <a:pt x="219310" y="1129432"/>
                </a:lnTo>
                <a:lnTo>
                  <a:pt x="197832" y="1129432"/>
                </a:lnTo>
                <a:cubicBezTo>
                  <a:pt x="88788" y="1129432"/>
                  <a:pt x="0" y="1041333"/>
                  <a:pt x="0" y="933134"/>
                </a:cubicBezTo>
                <a:lnTo>
                  <a:pt x="0" y="446449"/>
                </a:lnTo>
                <a:cubicBezTo>
                  <a:pt x="0" y="338250"/>
                  <a:pt x="88788" y="250151"/>
                  <a:pt x="197832" y="250151"/>
                </a:cubicBezTo>
                <a:lnTo>
                  <a:pt x="209902" y="250151"/>
                </a:lnTo>
                <a:lnTo>
                  <a:pt x="209844" y="244812"/>
                </a:lnTo>
                <a:cubicBezTo>
                  <a:pt x="284839" y="243950"/>
                  <a:pt x="405521" y="202142"/>
                  <a:pt x="405521" y="202142"/>
                </a:cubicBezTo>
                <a:lnTo>
                  <a:pt x="405521" y="178006"/>
                </a:lnTo>
                <a:cubicBezTo>
                  <a:pt x="405521" y="79737"/>
                  <a:pt x="485688" y="0"/>
                  <a:pt x="583958" y="0"/>
                </a:cubicBezTo>
                <a:close/>
              </a:path>
            </a:pathLst>
          </a:custGeom>
          <a:noFill/>
          <a:ln>
            <a:noFill/>
          </a:ln>
        </p:spPr>
      </p:pic>
      <p:pic>
        <p:nvPicPr>
          <p:cNvPr id="1028" name="Picture 4" descr="Không có mô tả.">
            <a:extLst>
              <a:ext uri="{FF2B5EF4-FFF2-40B4-BE49-F238E27FC236}">
                <a16:creationId xmlns:a16="http://schemas.microsoft.com/office/drawing/2014/main" id="{494E65F6-3400-4F93-8C9A-94A923BBE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325" y="1474507"/>
            <a:ext cx="7357349" cy="4894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1956053" y="584707"/>
            <a:ext cx="5283000" cy="8898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sz="4000">
                <a:latin typeface="Times New Roman" panose="02020603050405020304" pitchFamily="18" charset="0"/>
                <a:cs typeface="Times New Roman" panose="02020603050405020304" pitchFamily="18" charset="0"/>
              </a:rPr>
              <a:t>Sơ đồ nguyên lý chi tiết</a:t>
            </a:r>
            <a:endParaRPr sz="4000">
              <a:latin typeface="Times New Roman" panose="02020603050405020304" pitchFamily="18" charset="0"/>
              <a:cs typeface="Times New Roman" panose="02020603050405020304" pitchFamily="18" charset="0"/>
            </a:endParaRPr>
          </a:p>
        </p:txBody>
      </p:sp>
      <p:pic>
        <p:nvPicPr>
          <p:cNvPr id="25" name="Google Shape;158;p26" descr="A black and white outline of a city&#10;&#10;Description automatically generated with medium confidence">
            <a:extLst>
              <a:ext uri="{FF2B5EF4-FFF2-40B4-BE49-F238E27FC236}">
                <a16:creationId xmlns:a16="http://schemas.microsoft.com/office/drawing/2014/main" id="{4C15B5B5-5F56-4132-A9C4-5363B6CA39D1}"/>
              </a:ext>
            </a:extLst>
          </p:cNvPr>
          <p:cNvPicPr preferRelativeResize="0"/>
          <p:nvPr/>
        </p:nvPicPr>
        <p:blipFill rotWithShape="1">
          <a:blip r:embed="rId3">
            <a:alphaModFix/>
          </a:blip>
          <a:srcRect l="36449" t="26820" r="45730" b="33970"/>
          <a:stretch/>
        </p:blipFill>
        <p:spPr>
          <a:xfrm>
            <a:off x="969167" y="672147"/>
            <a:ext cx="863999" cy="714920"/>
          </a:xfrm>
          <a:custGeom>
            <a:avLst/>
            <a:gdLst/>
            <a:ahLst/>
            <a:cxnLst/>
            <a:rect l="l" t="t" r="r" b="b"/>
            <a:pathLst>
              <a:path w="1320553" h="1265866" extrusionOk="0">
                <a:moveTo>
                  <a:pt x="583958" y="0"/>
                </a:moveTo>
                <a:cubicBezTo>
                  <a:pt x="624904" y="0"/>
                  <a:pt x="663694" y="13792"/>
                  <a:pt x="695589" y="40084"/>
                </a:cubicBezTo>
                <a:lnTo>
                  <a:pt x="1255035" y="495227"/>
                </a:lnTo>
                <a:cubicBezTo>
                  <a:pt x="1296842" y="529276"/>
                  <a:pt x="1320979" y="579273"/>
                  <a:pt x="1320548" y="633149"/>
                </a:cubicBezTo>
                <a:cubicBezTo>
                  <a:pt x="1320548" y="687024"/>
                  <a:pt x="1296842" y="737021"/>
                  <a:pt x="1255035" y="771071"/>
                </a:cubicBezTo>
                <a:lnTo>
                  <a:pt x="695157" y="1225782"/>
                </a:lnTo>
                <a:cubicBezTo>
                  <a:pt x="662832" y="1252074"/>
                  <a:pt x="624472" y="1265866"/>
                  <a:pt x="583527" y="1265866"/>
                </a:cubicBezTo>
                <a:cubicBezTo>
                  <a:pt x="485258" y="1265866"/>
                  <a:pt x="405090" y="1186130"/>
                  <a:pt x="405090" y="1088292"/>
                </a:cubicBezTo>
                <a:cubicBezTo>
                  <a:pt x="330957" y="1124065"/>
                  <a:pt x="219327" y="1130961"/>
                  <a:pt x="219327" y="1130961"/>
                </a:cubicBezTo>
                <a:lnTo>
                  <a:pt x="219310" y="1129432"/>
                </a:lnTo>
                <a:lnTo>
                  <a:pt x="197832" y="1129432"/>
                </a:lnTo>
                <a:cubicBezTo>
                  <a:pt x="88788" y="1129432"/>
                  <a:pt x="0" y="1041333"/>
                  <a:pt x="0" y="933134"/>
                </a:cubicBezTo>
                <a:lnTo>
                  <a:pt x="0" y="446449"/>
                </a:lnTo>
                <a:cubicBezTo>
                  <a:pt x="0" y="338250"/>
                  <a:pt x="88788" y="250151"/>
                  <a:pt x="197832" y="250151"/>
                </a:cubicBezTo>
                <a:lnTo>
                  <a:pt x="209902" y="250151"/>
                </a:lnTo>
                <a:lnTo>
                  <a:pt x="209844" y="244812"/>
                </a:lnTo>
                <a:cubicBezTo>
                  <a:pt x="284839" y="243950"/>
                  <a:pt x="405521" y="202142"/>
                  <a:pt x="405521" y="202142"/>
                </a:cubicBezTo>
                <a:lnTo>
                  <a:pt x="405521" y="178006"/>
                </a:lnTo>
                <a:cubicBezTo>
                  <a:pt x="405521" y="79737"/>
                  <a:pt x="485688" y="0"/>
                  <a:pt x="583958" y="0"/>
                </a:cubicBezTo>
                <a:close/>
              </a:path>
            </a:pathLst>
          </a:custGeom>
          <a:noFill/>
          <a:ln>
            <a:noFill/>
          </a:ln>
        </p:spPr>
      </p:pic>
      <p:pic>
        <p:nvPicPr>
          <p:cNvPr id="2050" name="Picture 2" descr="Không có mô tả.">
            <a:extLst>
              <a:ext uri="{FF2B5EF4-FFF2-40B4-BE49-F238E27FC236}">
                <a16:creationId xmlns:a16="http://schemas.microsoft.com/office/drawing/2014/main" id="{DF4FD845-796F-43E8-BD28-20A2C08EA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644" y="1589789"/>
            <a:ext cx="8322712" cy="468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34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11" name="Google Shape;252;p32" descr="A silhouette of a city&#10;&#10;Description automatically generated with medium confidence">
            <a:extLst>
              <a:ext uri="{FF2B5EF4-FFF2-40B4-BE49-F238E27FC236}">
                <a16:creationId xmlns:a16="http://schemas.microsoft.com/office/drawing/2014/main" id="{26C03232-CCD0-4635-9F67-779133F7A15A}"/>
              </a:ext>
            </a:extLst>
          </p:cNvPr>
          <p:cNvPicPr preferRelativeResize="0"/>
          <p:nvPr/>
        </p:nvPicPr>
        <p:blipFill rotWithShape="1">
          <a:blip r:embed="rId3">
            <a:alphaModFix/>
          </a:blip>
          <a:srcRect/>
          <a:stretch/>
        </p:blipFill>
        <p:spPr>
          <a:xfrm>
            <a:off x="10039739" y="6232849"/>
            <a:ext cx="1838940" cy="300385"/>
          </a:xfrm>
          <a:prstGeom prst="rect">
            <a:avLst/>
          </a:prstGeom>
          <a:noFill/>
          <a:ln>
            <a:noFill/>
          </a:ln>
        </p:spPr>
      </p:pic>
      <p:sp>
        <p:nvSpPr>
          <p:cNvPr id="3" name="Hộp Văn bản 2">
            <a:extLst>
              <a:ext uri="{FF2B5EF4-FFF2-40B4-BE49-F238E27FC236}">
                <a16:creationId xmlns:a16="http://schemas.microsoft.com/office/drawing/2014/main" id="{2911D7ED-EC83-4EB5-AB3E-8B78435825FF}"/>
              </a:ext>
            </a:extLst>
          </p:cNvPr>
          <p:cNvSpPr txBox="1"/>
          <p:nvPr/>
        </p:nvSpPr>
        <p:spPr>
          <a:xfrm>
            <a:off x="1380930" y="595022"/>
            <a:ext cx="4404049" cy="646331"/>
          </a:xfrm>
          <a:prstGeom prst="rect">
            <a:avLst/>
          </a:prstGeom>
          <a:noFill/>
        </p:spPr>
        <p:txBody>
          <a:bodyPr wrap="square" rtlCol="0">
            <a:spAutoFit/>
          </a:bodyPr>
          <a:lstStyle/>
          <a:p>
            <a:r>
              <a:rPr lang="en-US" sz="3600">
                <a:solidFill>
                  <a:schemeClr val="bg1"/>
                </a:solidFill>
                <a:latin typeface="Times New Roman" panose="02020603050405020304" pitchFamily="18" charset="0"/>
                <a:cs typeface="Times New Roman" panose="02020603050405020304" pitchFamily="18" charset="0"/>
              </a:rPr>
              <a:t>Phân tích phần mềm</a:t>
            </a:r>
          </a:p>
        </p:txBody>
      </p:sp>
      <p:sp>
        <p:nvSpPr>
          <p:cNvPr id="12" name="Google Shape;944;p45">
            <a:extLst>
              <a:ext uri="{FF2B5EF4-FFF2-40B4-BE49-F238E27FC236}">
                <a16:creationId xmlns:a16="http://schemas.microsoft.com/office/drawing/2014/main" id="{1720A57E-54A6-44A1-B5A0-F7222CBD5CB3}"/>
              </a:ext>
            </a:extLst>
          </p:cNvPr>
          <p:cNvSpPr/>
          <p:nvPr/>
        </p:nvSpPr>
        <p:spPr>
          <a:xfrm>
            <a:off x="782136" y="809489"/>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Hình ảnh 12">
            <a:extLst>
              <a:ext uri="{FF2B5EF4-FFF2-40B4-BE49-F238E27FC236}">
                <a16:creationId xmlns:a16="http://schemas.microsoft.com/office/drawing/2014/main" id="{577EAF33-6ED6-4712-B1EC-D2D60C1FCF30}"/>
              </a:ext>
            </a:extLst>
          </p:cNvPr>
          <p:cNvPicPr>
            <a:picLocks noChangeAspect="1"/>
          </p:cNvPicPr>
          <p:nvPr/>
        </p:nvPicPr>
        <p:blipFill>
          <a:blip r:embed="rId4"/>
          <a:stretch>
            <a:fillRect/>
          </a:stretch>
        </p:blipFill>
        <p:spPr>
          <a:xfrm>
            <a:off x="1813432" y="1655745"/>
            <a:ext cx="8565136" cy="4463097"/>
          </a:xfrm>
          <a:prstGeom prst="rect">
            <a:avLst/>
          </a:prstGeom>
        </p:spPr>
      </p:pic>
      <p:pic>
        <p:nvPicPr>
          <p:cNvPr id="15" name="Google Shape;251;p32" descr="A picture containing plant&#10;&#10;Description automatically generated">
            <a:extLst>
              <a:ext uri="{FF2B5EF4-FFF2-40B4-BE49-F238E27FC236}">
                <a16:creationId xmlns:a16="http://schemas.microsoft.com/office/drawing/2014/main" id="{97C48646-78C1-4856-B3A9-EA16FFC56786}"/>
              </a:ext>
            </a:extLst>
          </p:cNvPr>
          <p:cNvPicPr preferRelativeResize="0"/>
          <p:nvPr/>
        </p:nvPicPr>
        <p:blipFill rotWithShape="1">
          <a:blip r:embed="rId5">
            <a:alphaModFix/>
          </a:blip>
          <a:srcRect l="22729" t="28697" r="52564" b="5339"/>
          <a:stretch/>
        </p:blipFill>
        <p:spPr>
          <a:xfrm>
            <a:off x="10039738" y="662472"/>
            <a:ext cx="1370125" cy="574075"/>
          </a:xfrm>
          <a:custGeom>
            <a:avLst/>
            <a:gdLst/>
            <a:ahLst/>
            <a:cxnLst/>
            <a:rect l="l" t="t" r="r" b="b"/>
            <a:pathLst>
              <a:path w="2524864" h="1913096" extrusionOk="0">
                <a:moveTo>
                  <a:pt x="1201877" y="0"/>
                </a:moveTo>
                <a:cubicBezTo>
                  <a:pt x="1372910" y="0"/>
                  <a:pt x="1529239" y="88225"/>
                  <a:pt x="1618239" y="229076"/>
                </a:cubicBezTo>
                <a:cubicBezTo>
                  <a:pt x="1677056" y="215146"/>
                  <a:pt x="1738968" y="212825"/>
                  <a:pt x="1801654" y="222112"/>
                </a:cubicBezTo>
                <a:cubicBezTo>
                  <a:pt x="1998226" y="249972"/>
                  <a:pt x="2187059" y="437258"/>
                  <a:pt x="2215694" y="633830"/>
                </a:cubicBezTo>
                <a:cubicBezTo>
                  <a:pt x="2224981" y="694968"/>
                  <a:pt x="2223433" y="755333"/>
                  <a:pt x="2211051" y="812602"/>
                </a:cubicBezTo>
                <a:cubicBezTo>
                  <a:pt x="2381310" y="892314"/>
                  <a:pt x="2495074" y="1064121"/>
                  <a:pt x="2495074" y="1259919"/>
                </a:cubicBezTo>
                <a:cubicBezTo>
                  <a:pt x="2495074" y="1308676"/>
                  <a:pt x="2488109" y="1355884"/>
                  <a:pt x="2474179" y="1401544"/>
                </a:cubicBezTo>
                <a:cubicBezTo>
                  <a:pt x="2523709" y="1489770"/>
                  <a:pt x="2537639" y="1584186"/>
                  <a:pt x="2512874" y="1666994"/>
                </a:cubicBezTo>
                <a:cubicBezTo>
                  <a:pt x="2482691" y="1766828"/>
                  <a:pt x="2395240" y="1848088"/>
                  <a:pt x="2280702" y="1883688"/>
                </a:cubicBezTo>
                <a:cubicBezTo>
                  <a:pt x="2210276" y="1905357"/>
                  <a:pt x="2141399" y="1908453"/>
                  <a:pt x="2083356" y="1908453"/>
                </a:cubicBezTo>
                <a:cubicBezTo>
                  <a:pt x="2063234" y="1908453"/>
                  <a:pt x="2043887" y="1907679"/>
                  <a:pt x="2025313" y="1907679"/>
                </a:cubicBezTo>
                <a:cubicBezTo>
                  <a:pt x="1797785" y="1903036"/>
                  <a:pt x="1566387" y="1900714"/>
                  <a:pt x="1338085" y="1900714"/>
                </a:cubicBezTo>
                <a:cubicBezTo>
                  <a:pt x="1043226" y="1900714"/>
                  <a:pt x="744498" y="1904583"/>
                  <a:pt x="450414" y="1912323"/>
                </a:cubicBezTo>
                <a:cubicBezTo>
                  <a:pt x="434935" y="1913096"/>
                  <a:pt x="419458" y="1913096"/>
                  <a:pt x="403979" y="1913096"/>
                </a:cubicBezTo>
                <a:cubicBezTo>
                  <a:pt x="349806" y="1913096"/>
                  <a:pt x="278607" y="1909227"/>
                  <a:pt x="211277" y="1876723"/>
                </a:cubicBezTo>
                <a:cubicBezTo>
                  <a:pt x="96739" y="1821002"/>
                  <a:pt x="36374" y="1696402"/>
                  <a:pt x="71974" y="1587282"/>
                </a:cubicBezTo>
                <a:cubicBezTo>
                  <a:pt x="76617" y="1571804"/>
                  <a:pt x="83582" y="1557874"/>
                  <a:pt x="91321" y="1545491"/>
                </a:cubicBezTo>
                <a:cubicBezTo>
                  <a:pt x="32504" y="1462683"/>
                  <a:pt x="0" y="1362849"/>
                  <a:pt x="0" y="1259919"/>
                </a:cubicBezTo>
                <a:cubicBezTo>
                  <a:pt x="0" y="1098947"/>
                  <a:pt x="77391" y="951905"/>
                  <a:pt x="201990" y="859810"/>
                </a:cubicBezTo>
                <a:cubicBezTo>
                  <a:pt x="186512" y="811828"/>
                  <a:pt x="178773" y="761524"/>
                  <a:pt x="178773" y="710446"/>
                </a:cubicBezTo>
                <a:cubicBezTo>
                  <a:pt x="178773" y="437258"/>
                  <a:pt x="400884" y="215920"/>
                  <a:pt x="673299" y="215920"/>
                </a:cubicBezTo>
                <a:cubicBezTo>
                  <a:pt x="711221" y="215920"/>
                  <a:pt x="748368" y="219789"/>
                  <a:pt x="784741" y="228303"/>
                </a:cubicBezTo>
                <a:cubicBezTo>
                  <a:pt x="874514" y="88225"/>
                  <a:pt x="1030843" y="0"/>
                  <a:pt x="1201877" y="0"/>
                </a:cubicBezTo>
                <a:close/>
              </a:path>
            </a:pathLst>
          </a:custGeom>
          <a:noFill/>
          <a:ln>
            <a:noFill/>
          </a:ln>
        </p:spPr>
      </p:pic>
    </p:spTree>
    <p:extLst>
      <p:ext uri="{BB962C8B-B14F-4D97-AF65-F5344CB8AC3E}">
        <p14:creationId xmlns:p14="http://schemas.microsoft.com/office/powerpoint/2010/main" val="141742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3"/>
          <p:cNvPicPr preferRelativeResize="0"/>
          <p:nvPr/>
        </p:nvPicPr>
        <p:blipFill rotWithShape="1">
          <a:blip r:embed="rId3">
            <a:alphaModFix/>
          </a:blip>
          <a:srcRect/>
          <a:stretch/>
        </p:blipFill>
        <p:spPr>
          <a:xfrm>
            <a:off x="810283" y="5220248"/>
            <a:ext cx="7119229" cy="173455"/>
          </a:xfrm>
          <a:prstGeom prst="rect">
            <a:avLst/>
          </a:prstGeom>
          <a:noFill/>
          <a:ln>
            <a:noFill/>
          </a:ln>
        </p:spPr>
      </p:pic>
      <p:sp>
        <p:nvSpPr>
          <p:cNvPr id="258" name="Google Shape;258;p33"/>
          <p:cNvSpPr txBox="1">
            <a:spLocks noGrp="1"/>
          </p:cNvSpPr>
          <p:nvPr>
            <p:ph type="title"/>
          </p:nvPr>
        </p:nvSpPr>
        <p:spPr>
          <a:xfrm>
            <a:off x="810283" y="2799639"/>
            <a:ext cx="4765085" cy="2377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6000"/>
              <a:buNone/>
            </a:pPr>
            <a:r>
              <a:rPr lang="vi-VN" sz="1800" b="0" i="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Môi trường phát triển tích hợp Arduino (IDE) được sử dụng</a:t>
            </a:r>
            <a:r>
              <a:rPr lang="en-US" sz="1800" b="0" i="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 </a:t>
            </a:r>
            <a:r>
              <a:rPr lang="vi-VN" sz="1800" b="0" i="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rPr>
              <a:t>để viết và tải các chương trình lên các bảng tương thích Arduino</a:t>
            </a:r>
            <a:r>
              <a:rPr lang="vi-VN" sz="11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br>
              <a:rPr lang="vi-VN" sz="1100">
                <a:solidFill>
                  <a:schemeClr val="bg1"/>
                </a:solidFill>
                <a:latin typeface="Times New Roman" panose="02020603050405020304" pitchFamily="18" charset="0"/>
                <a:ea typeface="Tahoma" panose="020B0604030504040204" pitchFamily="34" charset="0"/>
                <a:cs typeface="Times New Roman" panose="02020603050405020304" pitchFamily="18" charset="0"/>
              </a:rPr>
            </a:br>
            <a:endParaRPr sz="400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64" name="Google Shape;264;p33"/>
          <p:cNvPicPr preferRelativeResize="0"/>
          <p:nvPr/>
        </p:nvPicPr>
        <p:blipFill>
          <a:blip r:embed="rId4"/>
          <a:srcRect t="1273" b="1273"/>
          <a:stretch/>
        </p:blipFill>
        <p:spPr>
          <a:xfrm>
            <a:off x="6097995" y="1090938"/>
            <a:ext cx="5079638" cy="4313605"/>
          </a:xfrm>
          <a:prstGeom prst="rect">
            <a:avLst/>
          </a:prstGeom>
          <a:noFill/>
          <a:ln w="114300" cap="flat" cmpd="sng">
            <a:solidFill>
              <a:srgbClr val="FFFFFF"/>
            </a:solidFill>
            <a:prstDash val="solid"/>
            <a:round/>
            <a:headEnd type="none" w="sm" len="sm"/>
            <a:tailEnd type="none" w="sm" len="sm"/>
          </a:ln>
          <a:effectLst>
            <a:outerShdw blurRad="57150" dist="19050" dir="5400000" algn="bl" rotWithShape="0">
              <a:srgbClr val="000000">
                <a:alpha val="29019"/>
              </a:srgbClr>
            </a:outerShdw>
          </a:effectLst>
        </p:spPr>
      </p:pic>
      <p:sp>
        <p:nvSpPr>
          <p:cNvPr id="265" name="Google Shape;265;p33"/>
          <p:cNvSpPr/>
          <p:nvPr/>
        </p:nvSpPr>
        <p:spPr>
          <a:xfrm rot="8321483">
            <a:off x="5515156" y="955349"/>
            <a:ext cx="1682451"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3"/>
          <p:cNvSpPr/>
          <p:nvPr/>
        </p:nvSpPr>
        <p:spPr>
          <a:xfrm rot="8457435">
            <a:off x="10021853" y="4936567"/>
            <a:ext cx="1682451"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7" name="Google Shape;267;p33" descr="A picture containing plant&#10;&#10;Description automatically generated"/>
          <p:cNvPicPr preferRelativeResize="0"/>
          <p:nvPr/>
        </p:nvPicPr>
        <p:blipFill rotWithShape="1">
          <a:blip r:embed="rId5">
            <a:alphaModFix/>
          </a:blip>
          <a:srcRect l="28678" t="45968" r="60320" b="25889"/>
          <a:stretch/>
        </p:blipFill>
        <p:spPr>
          <a:xfrm rot="-1651549">
            <a:off x="4104459" y="4147035"/>
            <a:ext cx="1124296" cy="816204"/>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sp>
        <p:nvSpPr>
          <p:cNvPr id="3" name="Tiêu đề phụ 2">
            <a:extLst>
              <a:ext uri="{FF2B5EF4-FFF2-40B4-BE49-F238E27FC236}">
                <a16:creationId xmlns:a16="http://schemas.microsoft.com/office/drawing/2014/main" id="{A228DD51-48B1-4BF3-A3F3-A8FB00B462E4}"/>
              </a:ext>
            </a:extLst>
          </p:cNvPr>
          <p:cNvSpPr>
            <a:spLocks noGrp="1"/>
          </p:cNvSpPr>
          <p:nvPr>
            <p:ph type="subTitle" idx="1"/>
          </p:nvPr>
        </p:nvSpPr>
        <p:spPr>
          <a:xfrm>
            <a:off x="963674" y="622138"/>
            <a:ext cx="4765085" cy="717900"/>
          </a:xfrm>
        </p:spPr>
        <p:txBody>
          <a:bodyPr/>
          <a:lstStyle/>
          <a:p>
            <a:r>
              <a:rPr lang="en-US" sz="2000">
                <a:latin typeface="Times New Roman" panose="02020603050405020304" pitchFamily="18" charset="0"/>
                <a:ea typeface="Tahoma" panose="020B0604030504040204" pitchFamily="34" charset="0"/>
                <a:cs typeface="Times New Roman" panose="02020603050405020304" pitchFamily="18" charset="0"/>
              </a:rPr>
              <a:t>Môi trường phát triển tích hợp Arduino</a:t>
            </a:r>
          </a:p>
        </p:txBody>
      </p:sp>
      <p:sp>
        <p:nvSpPr>
          <p:cNvPr id="15" name="Google Shape;858;p45">
            <a:extLst>
              <a:ext uri="{FF2B5EF4-FFF2-40B4-BE49-F238E27FC236}">
                <a16:creationId xmlns:a16="http://schemas.microsoft.com/office/drawing/2014/main" id="{306CC41D-718E-47F5-84EF-F5ADFBEE652E}"/>
              </a:ext>
            </a:extLst>
          </p:cNvPr>
          <p:cNvSpPr/>
          <p:nvPr/>
        </p:nvSpPr>
        <p:spPr>
          <a:xfrm>
            <a:off x="552602" y="809557"/>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3"/>
          <p:cNvPicPr preferRelativeResize="0"/>
          <p:nvPr/>
        </p:nvPicPr>
        <p:blipFill rotWithShape="1">
          <a:blip r:embed="rId3">
            <a:alphaModFix/>
          </a:blip>
          <a:srcRect/>
          <a:stretch/>
        </p:blipFill>
        <p:spPr>
          <a:xfrm>
            <a:off x="810283" y="5220248"/>
            <a:ext cx="7119229" cy="173455"/>
          </a:xfrm>
          <a:prstGeom prst="rect">
            <a:avLst/>
          </a:prstGeom>
          <a:noFill/>
          <a:ln>
            <a:noFill/>
          </a:ln>
        </p:spPr>
      </p:pic>
      <p:sp>
        <p:nvSpPr>
          <p:cNvPr id="258" name="Google Shape;258;p33"/>
          <p:cNvSpPr txBox="1">
            <a:spLocks noGrp="1"/>
          </p:cNvSpPr>
          <p:nvPr>
            <p:ph type="title"/>
          </p:nvPr>
        </p:nvSpPr>
        <p:spPr>
          <a:xfrm>
            <a:off x="810283" y="2624145"/>
            <a:ext cx="4765085" cy="2377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6000"/>
              <a:buNone/>
            </a:pPr>
            <a:r>
              <a:rPr lang="vi-VN" sz="1800" b="0" i="0">
                <a:solidFill>
                  <a:schemeClr val="bg1"/>
                </a:solidFill>
                <a:effectLst/>
                <a:latin typeface="Times New Roman" panose="02020603050405020304" pitchFamily="18" charset="0"/>
                <a:cs typeface="Times New Roman" panose="02020603050405020304" pitchFamily="18" charset="0"/>
              </a:rPr>
              <a:t>Blynk là một phần mềm mã nguồn mở được thiết kế cho các ứng dụng IoT. </a:t>
            </a:r>
            <a:endParaRPr sz="180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64" name="Google Shape;264;p33"/>
          <p:cNvPicPr preferRelativeResize="0"/>
          <p:nvPr/>
        </p:nvPicPr>
        <p:blipFill>
          <a:blip r:embed="rId4"/>
          <a:srcRect l="1994" r="1994"/>
          <a:stretch/>
        </p:blipFill>
        <p:spPr>
          <a:xfrm rot="-151572">
            <a:off x="6097995" y="1090938"/>
            <a:ext cx="5079638" cy="4313605"/>
          </a:xfrm>
          <a:prstGeom prst="rect">
            <a:avLst/>
          </a:prstGeom>
          <a:noFill/>
          <a:ln w="114300" cap="flat" cmpd="sng">
            <a:solidFill>
              <a:srgbClr val="FFFFFF"/>
            </a:solidFill>
            <a:prstDash val="solid"/>
            <a:round/>
            <a:headEnd type="none" w="sm" len="sm"/>
            <a:tailEnd type="none" w="sm" len="sm"/>
          </a:ln>
          <a:effectLst>
            <a:outerShdw blurRad="57150" dist="19050" dir="5400000" algn="bl" rotWithShape="0">
              <a:srgbClr val="000000">
                <a:alpha val="29019"/>
              </a:srgbClr>
            </a:outerShdw>
          </a:effectLst>
        </p:spPr>
      </p:pic>
      <p:sp>
        <p:nvSpPr>
          <p:cNvPr id="265" name="Google Shape;265;p33"/>
          <p:cNvSpPr/>
          <p:nvPr/>
        </p:nvSpPr>
        <p:spPr>
          <a:xfrm rot="8321483">
            <a:off x="5303005" y="1024892"/>
            <a:ext cx="1682451"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3"/>
          <p:cNvSpPr/>
          <p:nvPr/>
        </p:nvSpPr>
        <p:spPr>
          <a:xfrm rot="8321483">
            <a:off x="10153702" y="4873666"/>
            <a:ext cx="1682451"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7" name="Google Shape;267;p33" descr="A picture containing plant&#10;&#10;Description automatically generated"/>
          <p:cNvPicPr preferRelativeResize="0"/>
          <p:nvPr/>
        </p:nvPicPr>
        <p:blipFill rotWithShape="1">
          <a:blip r:embed="rId5">
            <a:alphaModFix/>
          </a:blip>
          <a:srcRect l="28678" t="45968" r="60320" b="25889"/>
          <a:stretch/>
        </p:blipFill>
        <p:spPr>
          <a:xfrm rot="-1651549">
            <a:off x="4104459" y="4147035"/>
            <a:ext cx="1124296" cy="816204"/>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sp>
        <p:nvSpPr>
          <p:cNvPr id="3" name="Tiêu đề phụ 2">
            <a:extLst>
              <a:ext uri="{FF2B5EF4-FFF2-40B4-BE49-F238E27FC236}">
                <a16:creationId xmlns:a16="http://schemas.microsoft.com/office/drawing/2014/main" id="{A228DD51-48B1-4BF3-A3F3-A8FB00B462E4}"/>
              </a:ext>
            </a:extLst>
          </p:cNvPr>
          <p:cNvSpPr>
            <a:spLocks noGrp="1"/>
          </p:cNvSpPr>
          <p:nvPr>
            <p:ph type="subTitle" idx="1"/>
          </p:nvPr>
        </p:nvSpPr>
        <p:spPr>
          <a:xfrm>
            <a:off x="963674" y="622138"/>
            <a:ext cx="4765085" cy="717900"/>
          </a:xfrm>
        </p:spPr>
        <p:txBody>
          <a:bodyPr/>
          <a:lstStyle/>
          <a:p>
            <a:r>
              <a:rPr lang="en-US" sz="2000">
                <a:latin typeface="Times New Roman" panose="02020603050405020304" pitchFamily="18" charset="0"/>
                <a:ea typeface="Tahoma" panose="020B0604030504040204" pitchFamily="34" charset="0"/>
                <a:cs typeface="Times New Roman" panose="02020603050405020304" pitchFamily="18" charset="0"/>
              </a:rPr>
              <a:t>Nền tảng Blynk</a:t>
            </a:r>
          </a:p>
        </p:txBody>
      </p:sp>
      <p:sp>
        <p:nvSpPr>
          <p:cNvPr id="15" name="Google Shape;858;p45">
            <a:extLst>
              <a:ext uri="{FF2B5EF4-FFF2-40B4-BE49-F238E27FC236}">
                <a16:creationId xmlns:a16="http://schemas.microsoft.com/office/drawing/2014/main" id="{306CC41D-718E-47F5-84EF-F5ADFBEE652E}"/>
              </a:ext>
            </a:extLst>
          </p:cNvPr>
          <p:cNvSpPr/>
          <p:nvPr/>
        </p:nvSpPr>
        <p:spPr>
          <a:xfrm>
            <a:off x="552602" y="809557"/>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28338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1956053" y="314406"/>
            <a:ext cx="5283000" cy="8898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US" sz="4000">
                <a:latin typeface="Times New Roman" panose="02020603050405020304" pitchFamily="18" charset="0"/>
                <a:cs typeface="Times New Roman" panose="02020603050405020304" pitchFamily="18" charset="0"/>
              </a:rPr>
              <a:t>Lưu đồ thuật toán</a:t>
            </a:r>
            <a:endParaRPr sz="4000">
              <a:latin typeface="Times New Roman" panose="02020603050405020304" pitchFamily="18" charset="0"/>
              <a:cs typeface="Times New Roman" panose="02020603050405020304" pitchFamily="18" charset="0"/>
            </a:endParaRPr>
          </a:p>
        </p:txBody>
      </p:sp>
      <p:pic>
        <p:nvPicPr>
          <p:cNvPr id="25" name="Google Shape;158;p26" descr="A black and white outline of a city&#10;&#10;Description automatically generated with medium confidence">
            <a:extLst>
              <a:ext uri="{FF2B5EF4-FFF2-40B4-BE49-F238E27FC236}">
                <a16:creationId xmlns:a16="http://schemas.microsoft.com/office/drawing/2014/main" id="{4C15B5B5-5F56-4132-A9C4-5363B6CA39D1}"/>
              </a:ext>
            </a:extLst>
          </p:cNvPr>
          <p:cNvPicPr preferRelativeResize="0"/>
          <p:nvPr/>
        </p:nvPicPr>
        <p:blipFill rotWithShape="1">
          <a:blip r:embed="rId3">
            <a:alphaModFix/>
          </a:blip>
          <a:srcRect l="36449" t="26820" r="45730" b="33970"/>
          <a:stretch/>
        </p:blipFill>
        <p:spPr>
          <a:xfrm>
            <a:off x="969167" y="401846"/>
            <a:ext cx="863999" cy="714920"/>
          </a:xfrm>
          <a:custGeom>
            <a:avLst/>
            <a:gdLst/>
            <a:ahLst/>
            <a:cxnLst/>
            <a:rect l="l" t="t" r="r" b="b"/>
            <a:pathLst>
              <a:path w="1320553" h="1265866" extrusionOk="0">
                <a:moveTo>
                  <a:pt x="583958" y="0"/>
                </a:moveTo>
                <a:cubicBezTo>
                  <a:pt x="624904" y="0"/>
                  <a:pt x="663694" y="13792"/>
                  <a:pt x="695589" y="40084"/>
                </a:cubicBezTo>
                <a:lnTo>
                  <a:pt x="1255035" y="495227"/>
                </a:lnTo>
                <a:cubicBezTo>
                  <a:pt x="1296842" y="529276"/>
                  <a:pt x="1320979" y="579273"/>
                  <a:pt x="1320548" y="633149"/>
                </a:cubicBezTo>
                <a:cubicBezTo>
                  <a:pt x="1320548" y="687024"/>
                  <a:pt x="1296842" y="737021"/>
                  <a:pt x="1255035" y="771071"/>
                </a:cubicBezTo>
                <a:lnTo>
                  <a:pt x="695157" y="1225782"/>
                </a:lnTo>
                <a:cubicBezTo>
                  <a:pt x="662832" y="1252074"/>
                  <a:pt x="624472" y="1265866"/>
                  <a:pt x="583527" y="1265866"/>
                </a:cubicBezTo>
                <a:cubicBezTo>
                  <a:pt x="485258" y="1265866"/>
                  <a:pt x="405090" y="1186130"/>
                  <a:pt x="405090" y="1088292"/>
                </a:cubicBezTo>
                <a:cubicBezTo>
                  <a:pt x="330957" y="1124065"/>
                  <a:pt x="219327" y="1130961"/>
                  <a:pt x="219327" y="1130961"/>
                </a:cubicBezTo>
                <a:lnTo>
                  <a:pt x="219310" y="1129432"/>
                </a:lnTo>
                <a:lnTo>
                  <a:pt x="197832" y="1129432"/>
                </a:lnTo>
                <a:cubicBezTo>
                  <a:pt x="88788" y="1129432"/>
                  <a:pt x="0" y="1041333"/>
                  <a:pt x="0" y="933134"/>
                </a:cubicBezTo>
                <a:lnTo>
                  <a:pt x="0" y="446449"/>
                </a:lnTo>
                <a:cubicBezTo>
                  <a:pt x="0" y="338250"/>
                  <a:pt x="88788" y="250151"/>
                  <a:pt x="197832" y="250151"/>
                </a:cubicBezTo>
                <a:lnTo>
                  <a:pt x="209902" y="250151"/>
                </a:lnTo>
                <a:lnTo>
                  <a:pt x="209844" y="244812"/>
                </a:lnTo>
                <a:cubicBezTo>
                  <a:pt x="284839" y="243950"/>
                  <a:pt x="405521" y="202142"/>
                  <a:pt x="405521" y="202142"/>
                </a:cubicBezTo>
                <a:lnTo>
                  <a:pt x="405521" y="178006"/>
                </a:lnTo>
                <a:cubicBezTo>
                  <a:pt x="405521" y="79737"/>
                  <a:pt x="485688" y="0"/>
                  <a:pt x="583958" y="0"/>
                </a:cubicBezTo>
                <a:close/>
              </a:path>
            </a:pathLst>
          </a:custGeom>
          <a:noFill/>
          <a:ln>
            <a:noFill/>
          </a:ln>
        </p:spPr>
      </p:pic>
      <p:pic>
        <p:nvPicPr>
          <p:cNvPr id="7" name="image2.png">
            <a:extLst>
              <a:ext uri="{FF2B5EF4-FFF2-40B4-BE49-F238E27FC236}">
                <a16:creationId xmlns:a16="http://schemas.microsoft.com/office/drawing/2014/main" id="{F71E28EC-3CC0-4787-B435-84C45DEA147C}"/>
              </a:ext>
            </a:extLst>
          </p:cNvPr>
          <p:cNvPicPr/>
          <p:nvPr/>
        </p:nvPicPr>
        <p:blipFill>
          <a:blip r:embed="rId4"/>
          <a:srcRect/>
          <a:stretch>
            <a:fillRect/>
          </a:stretch>
        </p:blipFill>
        <p:spPr>
          <a:xfrm>
            <a:off x="3217545" y="1203927"/>
            <a:ext cx="5756910" cy="5215255"/>
          </a:xfrm>
          <a:prstGeom prst="rect">
            <a:avLst/>
          </a:prstGeom>
          <a:ln/>
        </p:spPr>
      </p:pic>
    </p:spTree>
    <p:extLst>
      <p:ext uri="{BB962C8B-B14F-4D97-AF65-F5344CB8AC3E}">
        <p14:creationId xmlns:p14="http://schemas.microsoft.com/office/powerpoint/2010/main" val="81205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764676" y="2235600"/>
            <a:ext cx="3653700" cy="21624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15000"/>
              <a:buNone/>
            </a:pPr>
            <a:r>
              <a:rPr lang="en"/>
              <a:t>03</a:t>
            </a:r>
            <a:endParaRPr/>
          </a:p>
        </p:txBody>
      </p:sp>
      <p:sp>
        <p:nvSpPr>
          <p:cNvPr id="166" name="Google Shape;166;p27"/>
          <p:cNvSpPr txBox="1">
            <a:spLocks noGrp="1"/>
          </p:cNvSpPr>
          <p:nvPr>
            <p:ph type="subTitle" idx="1"/>
          </p:nvPr>
        </p:nvSpPr>
        <p:spPr>
          <a:xfrm>
            <a:off x="4841900" y="2031799"/>
            <a:ext cx="7138605" cy="1299229"/>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3600"/>
              <a:buNone/>
            </a:pPr>
            <a:r>
              <a:rPr lang="en-US" sz="4000" b="0">
                <a:solidFill>
                  <a:srgbClr val="A7FEFE"/>
                </a:solidFill>
                <a:latin typeface="Times New Roman" panose="02020603050405020304" pitchFamily="18" charset="0"/>
                <a:ea typeface="Tahoma" panose="020B0604030504040204" pitchFamily="34" charset="0"/>
                <a:cs typeface="Times New Roman" panose="02020603050405020304" pitchFamily="18" charset="0"/>
                <a:sym typeface="Chelsea Market"/>
              </a:rPr>
              <a:t>Kết quả đề tài và kết luận</a:t>
            </a:r>
            <a:endParaRPr sz="4000" b="0">
              <a:solidFill>
                <a:srgbClr val="A7FEFE"/>
              </a:solidFill>
              <a:latin typeface="Times New Roman" panose="02020603050405020304" pitchFamily="18" charset="0"/>
              <a:ea typeface="Tahoma" panose="020B0604030504040204" pitchFamily="34" charset="0"/>
              <a:cs typeface="Times New Roman" panose="02020603050405020304" pitchFamily="18" charset="0"/>
              <a:sym typeface="Chelsea Market"/>
            </a:endParaRPr>
          </a:p>
        </p:txBody>
      </p:sp>
      <p:sp>
        <p:nvSpPr>
          <p:cNvPr id="167" name="Google Shape;167;p27"/>
          <p:cNvSpPr txBox="1">
            <a:spLocks noGrp="1"/>
          </p:cNvSpPr>
          <p:nvPr>
            <p:ph type="body" idx="2"/>
          </p:nvPr>
        </p:nvSpPr>
        <p:spPr>
          <a:xfrm>
            <a:off x="4841900" y="2575249"/>
            <a:ext cx="6092890" cy="2231753"/>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SzPts val="1900"/>
              <a:buNone/>
            </a:pPr>
            <a:r>
              <a:rPr lang="en-US" sz="1800" b="0">
                <a:solidFill>
                  <a:schemeClr val="bg1"/>
                </a:solidFill>
                <a:latin typeface="Times New Roman" panose="02020603050405020304" pitchFamily="18" charset="0"/>
                <a:cs typeface="Times New Roman" panose="02020603050405020304" pitchFamily="18" charset="0"/>
              </a:rPr>
              <a:t>Đo được nhiệt độ phòng, độ ẩm, áp suất, khí gas. Đồng thời hỗ trợ người dùng bật tắt thiết bị điện nhanh chóng</a:t>
            </a:r>
          </a:p>
        </p:txBody>
      </p:sp>
      <p:pic>
        <p:nvPicPr>
          <p:cNvPr id="6" name="Google Shape;652;p39" descr="A picture containing accessory&#10;&#10;Description automatically generated">
            <a:extLst>
              <a:ext uri="{FF2B5EF4-FFF2-40B4-BE49-F238E27FC236}">
                <a16:creationId xmlns:a16="http://schemas.microsoft.com/office/drawing/2014/main" id="{D6300A94-7286-4BDE-A2CF-350D2C19D3D8}"/>
              </a:ext>
            </a:extLst>
          </p:cNvPr>
          <p:cNvPicPr preferRelativeResize="0"/>
          <p:nvPr/>
        </p:nvPicPr>
        <p:blipFill rotWithShape="1">
          <a:blip r:embed="rId3">
            <a:alphaModFix/>
          </a:blip>
          <a:srcRect/>
          <a:stretch/>
        </p:blipFill>
        <p:spPr>
          <a:xfrm rot="5160866">
            <a:off x="1111147" y="1588059"/>
            <a:ext cx="3178435" cy="3386334"/>
          </a:xfrm>
          <a:prstGeom prst="rect">
            <a:avLst/>
          </a:prstGeom>
          <a:noFill/>
          <a:ln>
            <a:noFill/>
          </a:ln>
        </p:spPr>
      </p:pic>
    </p:spTree>
    <p:extLst>
      <p:ext uri="{BB962C8B-B14F-4D97-AF65-F5344CB8AC3E}">
        <p14:creationId xmlns:p14="http://schemas.microsoft.com/office/powerpoint/2010/main" val="2826197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42"/>
          <p:cNvSpPr txBox="1">
            <a:spLocks noGrp="1"/>
          </p:cNvSpPr>
          <p:nvPr>
            <p:ph type="title"/>
          </p:nvPr>
        </p:nvSpPr>
        <p:spPr>
          <a:xfrm>
            <a:off x="6797799" y="1583975"/>
            <a:ext cx="4417321"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US">
                <a:solidFill>
                  <a:schemeClr val="accent4"/>
                </a:solidFill>
                <a:latin typeface="Century" panose="02040604050505020304" pitchFamily="18" charset="0"/>
                <a:cs typeface="Times New Roman" panose="02020603050405020304" pitchFamily="18" charset="0"/>
              </a:rPr>
              <a:t>Kết quả thực hiện phần cứng</a:t>
            </a:r>
            <a:endParaRPr>
              <a:solidFill>
                <a:schemeClr val="accent4"/>
              </a:solidFill>
              <a:latin typeface="Century" panose="02040604050505020304" pitchFamily="18" charset="0"/>
              <a:cs typeface="Times New Roman" panose="02020603050405020304" pitchFamily="18" charset="0"/>
            </a:endParaRPr>
          </a:p>
        </p:txBody>
      </p:sp>
      <p:sp>
        <p:nvSpPr>
          <p:cNvPr id="680" name="Google Shape;680;p42"/>
          <p:cNvSpPr txBox="1">
            <a:spLocks noGrp="1"/>
          </p:cNvSpPr>
          <p:nvPr>
            <p:ph type="body" idx="1"/>
          </p:nvPr>
        </p:nvSpPr>
        <p:spPr>
          <a:xfrm>
            <a:off x="6811998" y="3111741"/>
            <a:ext cx="3873284" cy="2049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vi-VN" sz="1800" b="0" i="0">
                <a:solidFill>
                  <a:schemeClr val="bg1"/>
                </a:solidFill>
                <a:effectLst/>
                <a:latin typeface="Times New Roman" panose="02020603050405020304" pitchFamily="18" charset="0"/>
                <a:cs typeface="Times New Roman" panose="02020603050405020304" pitchFamily="18" charset="0"/>
              </a:rPr>
              <a:t>Để mạch nhỏ gọn, em thiết kế mạch từ phần mềm Proteus, gia công và in</a:t>
            </a:r>
            <a:r>
              <a:rPr lang="en-US" sz="1800" b="0" i="0">
                <a:solidFill>
                  <a:schemeClr val="bg1"/>
                </a:solidFill>
                <a:effectLst/>
                <a:latin typeface="Times New Roman" panose="02020603050405020304" pitchFamily="18" charset="0"/>
                <a:cs typeface="Times New Roman" panose="02020603050405020304" pitchFamily="18" charset="0"/>
              </a:rPr>
              <a:t> </a:t>
            </a:r>
            <a:r>
              <a:rPr lang="vi-VN" sz="1800" b="0" i="0">
                <a:solidFill>
                  <a:schemeClr val="bg1"/>
                </a:solidFill>
                <a:effectLst/>
                <a:latin typeface="Times New Roman" panose="02020603050405020304" pitchFamily="18" charset="0"/>
                <a:cs typeface="Times New Roman" panose="02020603050405020304" pitchFamily="18" charset="0"/>
              </a:rPr>
              <a:t>mạch</a:t>
            </a:r>
            <a:r>
              <a:rPr lang="en-US" sz="1800" b="0" i="0">
                <a:solidFill>
                  <a:schemeClr val="bg1"/>
                </a:solidFill>
                <a:effectLst/>
                <a:latin typeface="Times New Roman" panose="02020603050405020304" pitchFamily="18" charset="0"/>
                <a:cs typeface="Times New Roman" panose="02020603050405020304" pitchFamily="18" charset="0"/>
              </a:rPr>
              <a:t> </a:t>
            </a:r>
            <a:r>
              <a:rPr lang="vi-VN" sz="1800" b="0" i="0">
                <a:solidFill>
                  <a:schemeClr val="bg1"/>
                </a:solidFill>
                <a:effectLst/>
                <a:latin typeface="Times New Roman" panose="02020603050405020304" pitchFamily="18" charset="0"/>
                <a:cs typeface="Times New Roman" panose="02020603050405020304" pitchFamily="18" charset="0"/>
              </a:rPr>
              <a:t>lên board đồng, sau đó hàn gắn linh kiện theo đúng sơ đồ</a:t>
            </a:r>
            <a:r>
              <a:rPr lang="en-US" sz="1800" b="0" i="0">
                <a:solidFill>
                  <a:schemeClr val="bg1"/>
                </a:solidFill>
                <a:effectLst/>
                <a:latin typeface="Times New Roman" panose="02020603050405020304" pitchFamily="18" charset="0"/>
                <a:cs typeface="Times New Roman" panose="02020603050405020304" pitchFamily="18" charset="0"/>
              </a:rPr>
              <a:t>.</a:t>
            </a:r>
            <a:r>
              <a:rPr lang="vi-VN">
                <a:solidFill>
                  <a:schemeClr val="bg1"/>
                </a:solidFill>
                <a:latin typeface="Times New Roman" panose="02020603050405020304" pitchFamily="18" charset="0"/>
                <a:cs typeface="Times New Roman" panose="02020603050405020304" pitchFamily="18" charset="0"/>
              </a:rPr>
              <a:t> </a:t>
            </a:r>
            <a:br>
              <a:rPr lang="vi-VN">
                <a:solidFill>
                  <a:schemeClr val="bg1"/>
                </a:solidFill>
                <a:latin typeface="Times New Roman" panose="02020603050405020304" pitchFamily="18" charset="0"/>
                <a:cs typeface="Times New Roman" panose="02020603050405020304" pitchFamily="18" charset="0"/>
              </a:rPr>
            </a:br>
            <a:endParaRPr>
              <a:solidFill>
                <a:schemeClr val="bg1"/>
              </a:solidFill>
              <a:latin typeface="Times New Roman" panose="02020603050405020304" pitchFamily="18" charset="0"/>
              <a:cs typeface="Times New Roman" panose="02020603050405020304" pitchFamily="18" charset="0"/>
            </a:endParaRPr>
          </a:p>
        </p:txBody>
      </p:sp>
      <p:sp>
        <p:nvSpPr>
          <p:cNvPr id="681" name="Google Shape;681;p42"/>
          <p:cNvSpPr/>
          <p:nvPr/>
        </p:nvSpPr>
        <p:spPr>
          <a:xfrm rot="5400000">
            <a:off x="211737" y="823960"/>
            <a:ext cx="5805879" cy="4717795"/>
          </a:xfrm>
          <a:custGeom>
            <a:avLst/>
            <a:gdLst/>
            <a:ahLst/>
            <a:cxnLst/>
            <a:rect l="l" t="t" r="r" b="b"/>
            <a:pathLst>
              <a:path w="427887" h="348544" extrusionOk="0">
                <a:moveTo>
                  <a:pt x="221897" y="344049"/>
                </a:moveTo>
                <a:lnTo>
                  <a:pt x="50447" y="348049"/>
                </a:lnTo>
                <a:cubicBezTo>
                  <a:pt x="43846" y="348907"/>
                  <a:pt x="37150" y="348650"/>
                  <a:pt x="30635" y="347287"/>
                </a:cubicBezTo>
                <a:cubicBezTo>
                  <a:pt x="25425" y="345306"/>
                  <a:pt x="21443" y="341010"/>
                  <a:pt x="19871" y="335667"/>
                </a:cubicBezTo>
                <a:cubicBezTo>
                  <a:pt x="16252" y="295376"/>
                  <a:pt x="13775" y="254990"/>
                  <a:pt x="11108" y="214604"/>
                </a:cubicBezTo>
                <a:cubicBezTo>
                  <a:pt x="7365" y="158407"/>
                  <a:pt x="3746" y="102238"/>
                  <a:pt x="250" y="46107"/>
                </a:cubicBezTo>
                <a:cubicBezTo>
                  <a:pt x="-83" y="41700"/>
                  <a:pt x="-83" y="37274"/>
                  <a:pt x="250" y="32867"/>
                </a:cubicBezTo>
                <a:cubicBezTo>
                  <a:pt x="1679" y="16294"/>
                  <a:pt x="8251" y="8483"/>
                  <a:pt x="25015" y="7150"/>
                </a:cubicBezTo>
                <a:cubicBezTo>
                  <a:pt x="51590" y="5054"/>
                  <a:pt x="78260" y="3816"/>
                  <a:pt x="104835" y="3435"/>
                </a:cubicBezTo>
                <a:cubicBezTo>
                  <a:pt x="191512" y="1911"/>
                  <a:pt x="278161" y="768"/>
                  <a:pt x="364772" y="6"/>
                </a:cubicBezTo>
                <a:cubicBezTo>
                  <a:pt x="376621" y="-74"/>
                  <a:pt x="388460" y="657"/>
                  <a:pt x="400205" y="2197"/>
                </a:cubicBezTo>
                <a:cubicBezTo>
                  <a:pt x="422684" y="4864"/>
                  <a:pt x="423541" y="6197"/>
                  <a:pt x="424017" y="28105"/>
                </a:cubicBezTo>
                <a:cubicBezTo>
                  <a:pt x="424874" y="69538"/>
                  <a:pt x="425827" y="111067"/>
                  <a:pt x="426494" y="152501"/>
                </a:cubicBezTo>
                <a:cubicBezTo>
                  <a:pt x="427160" y="200126"/>
                  <a:pt x="428304" y="248799"/>
                  <a:pt x="427732" y="296900"/>
                </a:cubicBezTo>
                <a:cubicBezTo>
                  <a:pt x="427256" y="348049"/>
                  <a:pt x="425827" y="339667"/>
                  <a:pt x="386203" y="340715"/>
                </a:cubicBezTo>
                <a:cubicBezTo>
                  <a:pt x="331339" y="342144"/>
                  <a:pt x="276570" y="343192"/>
                  <a:pt x="221801" y="344430"/>
                </a:cubicBezTo>
                <a:close/>
                <a:moveTo>
                  <a:pt x="25777" y="28200"/>
                </a:moveTo>
                <a:lnTo>
                  <a:pt x="42636" y="300234"/>
                </a:lnTo>
                <a:cubicBezTo>
                  <a:pt x="162651" y="286232"/>
                  <a:pt x="280761" y="289852"/>
                  <a:pt x="401443" y="291376"/>
                </a:cubicBezTo>
                <a:cubicBezTo>
                  <a:pt x="400586" y="201650"/>
                  <a:pt x="400205" y="114020"/>
                  <a:pt x="397919" y="24676"/>
                </a:cubicBezTo>
                <a:cubicBezTo>
                  <a:pt x="272570" y="21818"/>
                  <a:pt x="150554" y="24866"/>
                  <a:pt x="25777" y="282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4" name="Hình ảnh 3">
            <a:extLst>
              <a:ext uri="{FF2B5EF4-FFF2-40B4-BE49-F238E27FC236}">
                <a16:creationId xmlns:a16="http://schemas.microsoft.com/office/drawing/2014/main" id="{12B888A6-96FC-4526-908F-6AAFB0C358DB}"/>
              </a:ext>
            </a:extLst>
          </p:cNvPr>
          <p:cNvPicPr>
            <a:picLocks noChangeAspect="1"/>
          </p:cNvPicPr>
          <p:nvPr/>
        </p:nvPicPr>
        <p:blipFill>
          <a:blip r:embed="rId3"/>
          <a:stretch>
            <a:fillRect/>
          </a:stretch>
        </p:blipFill>
        <p:spPr>
          <a:xfrm>
            <a:off x="1231642" y="620584"/>
            <a:ext cx="4001149" cy="5318247"/>
          </a:xfrm>
          <a:prstGeom prst="rect">
            <a:avLst/>
          </a:prstGeom>
        </p:spPr>
      </p:pic>
    </p:spTree>
    <p:extLst>
      <p:ext uri="{BB962C8B-B14F-4D97-AF65-F5344CB8AC3E}">
        <p14:creationId xmlns:p14="http://schemas.microsoft.com/office/powerpoint/2010/main" val="1177638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40"/>
          <p:cNvPicPr preferRelativeResize="0"/>
          <p:nvPr/>
        </p:nvPicPr>
        <p:blipFill rotWithShape="1">
          <a:blip r:embed="rId3">
            <a:alphaModFix/>
          </a:blip>
          <a:srcRect/>
          <a:stretch/>
        </p:blipFill>
        <p:spPr>
          <a:xfrm rot="-8564498">
            <a:off x="420426" y="196338"/>
            <a:ext cx="6294843" cy="6388221"/>
          </a:xfrm>
          <a:prstGeom prst="rect">
            <a:avLst/>
          </a:prstGeom>
          <a:noFill/>
          <a:ln>
            <a:noFill/>
          </a:ln>
        </p:spPr>
      </p:pic>
      <p:sp>
        <p:nvSpPr>
          <p:cNvPr id="661" name="Google Shape;661;p40"/>
          <p:cNvSpPr txBox="1">
            <a:spLocks noGrp="1"/>
          </p:cNvSpPr>
          <p:nvPr>
            <p:ph type="title"/>
          </p:nvPr>
        </p:nvSpPr>
        <p:spPr>
          <a:xfrm>
            <a:off x="6673950" y="1583975"/>
            <a:ext cx="431299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US">
                <a:solidFill>
                  <a:schemeClr val="accent5"/>
                </a:solidFill>
                <a:latin typeface="Century" panose="02040604050505020304" pitchFamily="18" charset="0"/>
                <a:cs typeface="Times New Roman" panose="02020603050405020304" pitchFamily="18" charset="0"/>
              </a:rPr>
              <a:t>Kết quả giao diện Webserver</a:t>
            </a:r>
            <a:endParaRPr>
              <a:solidFill>
                <a:schemeClr val="accent5"/>
              </a:solidFill>
              <a:latin typeface="Century" panose="020406040505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F81DAA89-FEBF-4557-91D8-E45E436FCBE9}"/>
              </a:ext>
            </a:extLst>
          </p:cNvPr>
          <p:cNvPicPr>
            <a:picLocks noChangeAspect="1"/>
          </p:cNvPicPr>
          <p:nvPr/>
        </p:nvPicPr>
        <p:blipFill>
          <a:blip r:embed="rId4"/>
          <a:stretch>
            <a:fillRect/>
          </a:stretch>
        </p:blipFill>
        <p:spPr>
          <a:xfrm rot="21382463">
            <a:off x="1449742" y="1833092"/>
            <a:ext cx="4464705" cy="2501712"/>
          </a:xfrm>
          <a:prstGeom prst="rect">
            <a:avLst/>
          </a:prstGeom>
        </p:spPr>
      </p:pic>
      <p:grpSp>
        <p:nvGrpSpPr>
          <p:cNvPr id="10" name="Google Shape;663;p40">
            <a:extLst>
              <a:ext uri="{FF2B5EF4-FFF2-40B4-BE49-F238E27FC236}">
                <a16:creationId xmlns:a16="http://schemas.microsoft.com/office/drawing/2014/main" id="{2D82CBF5-014D-4CD6-869F-5DAC99D97272}"/>
              </a:ext>
            </a:extLst>
          </p:cNvPr>
          <p:cNvGrpSpPr/>
          <p:nvPr/>
        </p:nvGrpSpPr>
        <p:grpSpPr>
          <a:xfrm>
            <a:off x="1045029" y="1463140"/>
            <a:ext cx="5462152" cy="4377823"/>
            <a:chOff x="1552241" y="478651"/>
            <a:chExt cx="419608" cy="338282"/>
          </a:xfrm>
        </p:grpSpPr>
        <p:sp>
          <p:nvSpPr>
            <p:cNvPr id="11" name="Google Shape;664;p40">
              <a:extLst>
                <a:ext uri="{FF2B5EF4-FFF2-40B4-BE49-F238E27FC236}">
                  <a16:creationId xmlns:a16="http://schemas.microsoft.com/office/drawing/2014/main" id="{7BEDC34C-5EF7-4008-AA4F-B1599F89CDF1}"/>
                </a:ext>
              </a:extLst>
            </p:cNvPr>
            <p:cNvSpPr/>
            <p:nvPr/>
          </p:nvSpPr>
          <p:spPr>
            <a:xfrm>
              <a:off x="1552241" y="478651"/>
              <a:ext cx="401432" cy="271800"/>
            </a:xfrm>
            <a:custGeom>
              <a:avLst/>
              <a:gdLst/>
              <a:ahLst/>
              <a:cxnLst/>
              <a:rect l="l" t="t" r="r" b="b"/>
              <a:pathLst>
                <a:path w="401432" h="271800" extrusionOk="0">
                  <a:moveTo>
                    <a:pt x="247968" y="62"/>
                  </a:moveTo>
                  <a:lnTo>
                    <a:pt x="359124" y="62"/>
                  </a:lnTo>
                  <a:cubicBezTo>
                    <a:pt x="366506" y="-146"/>
                    <a:pt x="373888" y="172"/>
                    <a:pt x="381222" y="1014"/>
                  </a:cubicBezTo>
                  <a:cubicBezTo>
                    <a:pt x="396748" y="3205"/>
                    <a:pt x="401701" y="9110"/>
                    <a:pt x="401415" y="24541"/>
                  </a:cubicBezTo>
                  <a:cubicBezTo>
                    <a:pt x="401549" y="31953"/>
                    <a:pt x="400911" y="39359"/>
                    <a:pt x="399510" y="46639"/>
                  </a:cubicBezTo>
                  <a:cubicBezTo>
                    <a:pt x="389852" y="99074"/>
                    <a:pt x="386023" y="152423"/>
                    <a:pt x="388080" y="205706"/>
                  </a:cubicBezTo>
                  <a:cubicBezTo>
                    <a:pt x="388080" y="209421"/>
                    <a:pt x="388080" y="213136"/>
                    <a:pt x="388080" y="216755"/>
                  </a:cubicBezTo>
                  <a:cubicBezTo>
                    <a:pt x="386842" y="235805"/>
                    <a:pt x="383032" y="239711"/>
                    <a:pt x="364172" y="242187"/>
                  </a:cubicBezTo>
                  <a:cubicBezTo>
                    <a:pt x="353124" y="243616"/>
                    <a:pt x="341979" y="243425"/>
                    <a:pt x="330835" y="244187"/>
                  </a:cubicBezTo>
                  <a:cubicBezTo>
                    <a:pt x="271113" y="248473"/>
                    <a:pt x="211201" y="252093"/>
                    <a:pt x="151479" y="257427"/>
                  </a:cubicBezTo>
                  <a:cubicBezTo>
                    <a:pt x="126524" y="259713"/>
                    <a:pt x="101949" y="265714"/>
                    <a:pt x="77184" y="270095"/>
                  </a:cubicBezTo>
                  <a:cubicBezTo>
                    <a:pt x="49562" y="275048"/>
                    <a:pt x="39084" y="270095"/>
                    <a:pt x="33084" y="243425"/>
                  </a:cubicBezTo>
                  <a:cubicBezTo>
                    <a:pt x="25368" y="210373"/>
                    <a:pt x="20701" y="176750"/>
                    <a:pt x="15176" y="143127"/>
                  </a:cubicBezTo>
                  <a:cubicBezTo>
                    <a:pt x="10509" y="115409"/>
                    <a:pt x="5651" y="87692"/>
                    <a:pt x="2604" y="59783"/>
                  </a:cubicBezTo>
                  <a:cubicBezTo>
                    <a:pt x="-1778" y="21683"/>
                    <a:pt x="-5969" y="18159"/>
                    <a:pt x="37751" y="13396"/>
                  </a:cubicBezTo>
                  <a:cubicBezTo>
                    <a:pt x="98711" y="6824"/>
                    <a:pt x="160338" y="5491"/>
                    <a:pt x="221679" y="2062"/>
                  </a:cubicBezTo>
                  <a:cubicBezTo>
                    <a:pt x="230537" y="1586"/>
                    <a:pt x="239395" y="2062"/>
                    <a:pt x="248253" y="2062"/>
                  </a:cubicBezTo>
                  <a:close/>
                  <a:moveTo>
                    <a:pt x="361505" y="218089"/>
                  </a:moveTo>
                  <a:cubicBezTo>
                    <a:pt x="365316" y="152176"/>
                    <a:pt x="369030" y="89787"/>
                    <a:pt x="372745" y="25684"/>
                  </a:cubicBezTo>
                  <a:cubicBezTo>
                    <a:pt x="364268" y="25684"/>
                    <a:pt x="356362" y="24636"/>
                    <a:pt x="348361" y="24636"/>
                  </a:cubicBezTo>
                  <a:cubicBezTo>
                    <a:pt x="286925" y="25208"/>
                    <a:pt x="225489" y="24636"/>
                    <a:pt x="164052" y="26731"/>
                  </a:cubicBezTo>
                  <a:cubicBezTo>
                    <a:pt x="124143" y="27875"/>
                    <a:pt x="84328" y="31304"/>
                    <a:pt x="44418" y="34352"/>
                  </a:cubicBezTo>
                  <a:cubicBezTo>
                    <a:pt x="28797" y="35590"/>
                    <a:pt x="25368" y="39019"/>
                    <a:pt x="27845" y="53402"/>
                  </a:cubicBezTo>
                  <a:cubicBezTo>
                    <a:pt x="36227" y="110552"/>
                    <a:pt x="45276" y="167702"/>
                    <a:pt x="54515" y="224280"/>
                  </a:cubicBezTo>
                  <a:cubicBezTo>
                    <a:pt x="56544" y="232405"/>
                    <a:pt x="59182" y="240368"/>
                    <a:pt x="62421" y="248093"/>
                  </a:cubicBezTo>
                  <a:cubicBezTo>
                    <a:pt x="161957" y="224661"/>
                    <a:pt x="262064" y="223994"/>
                    <a:pt x="361505" y="2180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665;p40">
              <a:extLst>
                <a:ext uri="{FF2B5EF4-FFF2-40B4-BE49-F238E27FC236}">
                  <a16:creationId xmlns:a16="http://schemas.microsoft.com/office/drawing/2014/main" id="{45003481-7B7A-4DA4-89B8-2C05B1EB06EC}"/>
                </a:ext>
              </a:extLst>
            </p:cNvPr>
            <p:cNvSpPr/>
            <p:nvPr/>
          </p:nvSpPr>
          <p:spPr>
            <a:xfrm>
              <a:off x="1557988" y="742745"/>
              <a:ext cx="413861" cy="74188"/>
            </a:xfrm>
            <a:custGeom>
              <a:avLst/>
              <a:gdLst/>
              <a:ahLst/>
              <a:cxnLst/>
              <a:rect l="l" t="t" r="r" b="b"/>
              <a:pathLst>
                <a:path w="413861" h="74188" extrusionOk="0">
                  <a:moveTo>
                    <a:pt x="150400" y="14192"/>
                  </a:moveTo>
                  <a:lnTo>
                    <a:pt x="163163" y="34861"/>
                  </a:lnTo>
                  <a:cubicBezTo>
                    <a:pt x="190690" y="31528"/>
                    <a:pt x="219361" y="28861"/>
                    <a:pt x="247650" y="23908"/>
                  </a:cubicBezTo>
                  <a:cubicBezTo>
                    <a:pt x="252793" y="22955"/>
                    <a:pt x="256222" y="12573"/>
                    <a:pt x="263366" y="2381"/>
                  </a:cubicBezTo>
                  <a:cubicBezTo>
                    <a:pt x="306134" y="1619"/>
                    <a:pt x="354139" y="476"/>
                    <a:pt x="402241" y="0"/>
                  </a:cubicBezTo>
                  <a:cubicBezTo>
                    <a:pt x="405765" y="0"/>
                    <a:pt x="409480" y="4096"/>
                    <a:pt x="413861" y="6763"/>
                  </a:cubicBezTo>
                  <a:cubicBezTo>
                    <a:pt x="411861" y="10287"/>
                    <a:pt x="410623" y="12859"/>
                    <a:pt x="409099" y="15145"/>
                  </a:cubicBezTo>
                  <a:cubicBezTo>
                    <a:pt x="400336" y="28670"/>
                    <a:pt x="394240" y="47530"/>
                    <a:pt x="381762" y="54102"/>
                  </a:cubicBezTo>
                  <a:cubicBezTo>
                    <a:pt x="369284" y="60674"/>
                    <a:pt x="350044" y="55531"/>
                    <a:pt x="334137" y="55150"/>
                  </a:cubicBezTo>
                  <a:cubicBezTo>
                    <a:pt x="248888" y="53350"/>
                    <a:pt x="163639" y="58569"/>
                    <a:pt x="79248" y="70771"/>
                  </a:cubicBezTo>
                  <a:cubicBezTo>
                    <a:pt x="31623" y="77629"/>
                    <a:pt x="31623" y="77533"/>
                    <a:pt x="4096" y="37909"/>
                  </a:cubicBezTo>
                  <a:cubicBezTo>
                    <a:pt x="2534" y="35147"/>
                    <a:pt x="1162" y="32290"/>
                    <a:pt x="0" y="29337"/>
                  </a:cubicBezTo>
                  <a:cubicBezTo>
                    <a:pt x="7382" y="26813"/>
                    <a:pt x="14964" y="24898"/>
                    <a:pt x="22669" y="23622"/>
                  </a:cubicBezTo>
                  <a:cubicBezTo>
                    <a:pt x="64389" y="19907"/>
                    <a:pt x="106585" y="17335"/>
                    <a:pt x="150400" y="141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25"/>
          <p:cNvSpPr txBox="1">
            <a:spLocks noGrp="1"/>
          </p:cNvSpPr>
          <p:nvPr>
            <p:ph type="body" idx="1"/>
          </p:nvPr>
        </p:nvSpPr>
        <p:spPr>
          <a:xfrm>
            <a:off x="7741721" y="-150072"/>
            <a:ext cx="3972226" cy="17382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0"/>
              </a:spcAft>
              <a:buSzPts val="1900"/>
              <a:buNone/>
            </a:pPr>
            <a:endParaRPr sz="2400" b="0">
              <a:latin typeface="Times New Roman" panose="02020603050405020304" pitchFamily="18" charset="0"/>
              <a:cs typeface="Times New Roman" panose="02020603050405020304" pitchFamily="18" charset="0"/>
            </a:endParaRPr>
          </a:p>
          <a:p>
            <a:pPr marL="0" lvl="0" indent="0" algn="r" rtl="0">
              <a:lnSpc>
                <a:spcPct val="115000"/>
              </a:lnSpc>
              <a:spcBef>
                <a:spcPts val="2100"/>
              </a:spcBef>
              <a:spcAft>
                <a:spcPts val="2100"/>
              </a:spcAft>
              <a:buSzPts val="1900"/>
              <a:buNone/>
            </a:pPr>
            <a:r>
              <a:rPr lang="en-US" b="0">
                <a:latin typeface="Times New Roman" panose="02020603050405020304" pitchFamily="18" charset="0"/>
                <a:cs typeface="Times New Roman" panose="02020603050405020304" pitchFamily="18" charset="0"/>
              </a:rPr>
              <a:t>Em tên là Đào Minh Tâm, sinh viên lớp 17DTCLC</a:t>
            </a:r>
            <a:endParaRPr b="0">
              <a:latin typeface="Times New Roman" panose="02020603050405020304" pitchFamily="18" charset="0"/>
              <a:cs typeface="Times New Roman" panose="02020603050405020304" pitchFamily="18" charset="0"/>
            </a:endParaRPr>
          </a:p>
        </p:txBody>
      </p:sp>
      <p:sp>
        <p:nvSpPr>
          <p:cNvPr id="149" name="Google Shape;149;p25"/>
          <p:cNvSpPr txBox="1">
            <a:spLocks noGrp="1"/>
          </p:cNvSpPr>
          <p:nvPr>
            <p:ph type="title"/>
          </p:nvPr>
        </p:nvSpPr>
        <p:spPr>
          <a:xfrm>
            <a:off x="-1355469" y="5792480"/>
            <a:ext cx="3845292" cy="13248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SzPts val="7000"/>
              <a:buNone/>
            </a:pPr>
            <a:r>
              <a:rPr lang="en-US" sz="3600">
                <a:solidFill>
                  <a:schemeClr val="accent1"/>
                </a:solidFill>
              </a:rPr>
              <a:t>Hello!</a:t>
            </a:r>
            <a:endParaRPr sz="3600">
              <a:solidFill>
                <a:schemeClr val="accent1"/>
              </a:solidFill>
            </a:endParaRPr>
          </a:p>
        </p:txBody>
      </p:sp>
      <p:sp>
        <p:nvSpPr>
          <p:cNvPr id="8" name="Google Shape;156;p26">
            <a:extLst>
              <a:ext uri="{FF2B5EF4-FFF2-40B4-BE49-F238E27FC236}">
                <a16:creationId xmlns:a16="http://schemas.microsoft.com/office/drawing/2014/main" id="{CB5CECD2-EA45-41A5-B537-2FB3D6EE7007}"/>
              </a:ext>
            </a:extLst>
          </p:cNvPr>
          <p:cNvSpPr txBox="1">
            <a:spLocks/>
          </p:cNvSpPr>
          <p:nvPr/>
        </p:nvSpPr>
        <p:spPr>
          <a:xfrm>
            <a:off x="6696064" y="1681434"/>
            <a:ext cx="4539836"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7000"/>
              <a:buFont typeface="Aldrich"/>
              <a:buNone/>
              <a:defRPr sz="7000" b="0" i="0" u="none" strike="noStrike" cap="none">
                <a:solidFill>
                  <a:schemeClr val="accent6"/>
                </a:solidFill>
                <a:latin typeface="Chelsea Market"/>
                <a:ea typeface="Chelsea Market"/>
                <a:cs typeface="Chelsea Market"/>
                <a:sym typeface="Chelsea Market"/>
              </a:defRPr>
            </a:lvl1pPr>
            <a:lvl2pPr marR="0" lvl="1" algn="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pPr algn="l">
              <a:buSzPts val="4000"/>
            </a:pPr>
            <a:r>
              <a:rPr lang="en-US" sz="3200">
                <a:latin typeface="Times New Roman" panose="02020603050405020304" pitchFamily="18" charset="0"/>
                <a:cs typeface="Times New Roman" panose="02020603050405020304" pitchFamily="18" charset="0"/>
              </a:rPr>
              <a:t>Bao gồm 3 nội dung:</a:t>
            </a:r>
          </a:p>
        </p:txBody>
      </p:sp>
      <p:pic>
        <p:nvPicPr>
          <p:cNvPr id="9" name="Google Shape;160;p26">
            <a:extLst>
              <a:ext uri="{FF2B5EF4-FFF2-40B4-BE49-F238E27FC236}">
                <a16:creationId xmlns:a16="http://schemas.microsoft.com/office/drawing/2014/main" id="{3C188C6B-7F07-4BD8-911E-209552CAC18A}"/>
              </a:ext>
            </a:extLst>
          </p:cNvPr>
          <p:cNvPicPr preferRelativeResize="0"/>
          <p:nvPr/>
        </p:nvPicPr>
        <p:blipFill rotWithShape="1">
          <a:blip r:embed="rId3">
            <a:alphaModFix/>
          </a:blip>
          <a:srcRect/>
          <a:stretch/>
        </p:blipFill>
        <p:spPr>
          <a:xfrm>
            <a:off x="7035280" y="2416780"/>
            <a:ext cx="3244393" cy="185478"/>
          </a:xfrm>
          <a:prstGeom prst="rect">
            <a:avLst/>
          </a:prstGeom>
          <a:noFill/>
          <a:ln>
            <a:noFill/>
          </a:ln>
        </p:spPr>
      </p:pic>
      <p:pic>
        <p:nvPicPr>
          <p:cNvPr id="10" name="Google Shape;157;p26" descr="A black and white outline of a city&#10;&#10;Description automatically generated with medium confidence">
            <a:extLst>
              <a:ext uri="{FF2B5EF4-FFF2-40B4-BE49-F238E27FC236}">
                <a16:creationId xmlns:a16="http://schemas.microsoft.com/office/drawing/2014/main" id="{D0E401A5-E307-4EE2-8F07-70676F8D0765}"/>
              </a:ext>
            </a:extLst>
          </p:cNvPr>
          <p:cNvPicPr preferRelativeResize="0"/>
          <p:nvPr/>
        </p:nvPicPr>
        <p:blipFill rotWithShape="1">
          <a:blip r:embed="rId4">
            <a:alphaModFix/>
          </a:blip>
          <a:srcRect l="36449" t="26820" r="45730" b="33970"/>
          <a:stretch/>
        </p:blipFill>
        <p:spPr>
          <a:xfrm>
            <a:off x="6744395" y="3180279"/>
            <a:ext cx="666056" cy="643499"/>
          </a:xfrm>
          <a:custGeom>
            <a:avLst/>
            <a:gdLst/>
            <a:ahLst/>
            <a:cxnLst/>
            <a:rect l="l" t="t" r="r" b="b"/>
            <a:pathLst>
              <a:path w="1320553" h="1265866" extrusionOk="0">
                <a:moveTo>
                  <a:pt x="583958" y="0"/>
                </a:moveTo>
                <a:cubicBezTo>
                  <a:pt x="624904" y="0"/>
                  <a:pt x="663694" y="13792"/>
                  <a:pt x="695589" y="40084"/>
                </a:cubicBezTo>
                <a:lnTo>
                  <a:pt x="1255035" y="495227"/>
                </a:lnTo>
                <a:cubicBezTo>
                  <a:pt x="1296842" y="529276"/>
                  <a:pt x="1320979" y="579273"/>
                  <a:pt x="1320548" y="633149"/>
                </a:cubicBezTo>
                <a:cubicBezTo>
                  <a:pt x="1320548" y="687024"/>
                  <a:pt x="1296842" y="737021"/>
                  <a:pt x="1255035" y="771071"/>
                </a:cubicBezTo>
                <a:lnTo>
                  <a:pt x="695157" y="1225782"/>
                </a:lnTo>
                <a:cubicBezTo>
                  <a:pt x="662832" y="1252074"/>
                  <a:pt x="624472" y="1265866"/>
                  <a:pt x="583527" y="1265866"/>
                </a:cubicBezTo>
                <a:cubicBezTo>
                  <a:pt x="485258" y="1265866"/>
                  <a:pt x="405090" y="1186130"/>
                  <a:pt x="405090" y="1088292"/>
                </a:cubicBezTo>
                <a:cubicBezTo>
                  <a:pt x="330957" y="1124065"/>
                  <a:pt x="219327" y="1130961"/>
                  <a:pt x="219327" y="1130961"/>
                </a:cubicBezTo>
                <a:lnTo>
                  <a:pt x="219310" y="1129432"/>
                </a:lnTo>
                <a:lnTo>
                  <a:pt x="197832" y="1129432"/>
                </a:lnTo>
                <a:cubicBezTo>
                  <a:pt x="88788" y="1129432"/>
                  <a:pt x="0" y="1041333"/>
                  <a:pt x="0" y="933134"/>
                </a:cubicBezTo>
                <a:lnTo>
                  <a:pt x="0" y="446449"/>
                </a:lnTo>
                <a:cubicBezTo>
                  <a:pt x="0" y="338250"/>
                  <a:pt x="88788" y="250151"/>
                  <a:pt x="197832" y="250151"/>
                </a:cubicBezTo>
                <a:lnTo>
                  <a:pt x="209902" y="250151"/>
                </a:lnTo>
                <a:lnTo>
                  <a:pt x="209844" y="244812"/>
                </a:lnTo>
                <a:cubicBezTo>
                  <a:pt x="284839" y="243950"/>
                  <a:pt x="405521" y="202142"/>
                  <a:pt x="405521" y="202142"/>
                </a:cubicBezTo>
                <a:lnTo>
                  <a:pt x="405521" y="178006"/>
                </a:lnTo>
                <a:cubicBezTo>
                  <a:pt x="405521" y="79737"/>
                  <a:pt x="485688" y="0"/>
                  <a:pt x="583958" y="0"/>
                </a:cubicBezTo>
                <a:close/>
              </a:path>
            </a:pathLst>
          </a:custGeom>
          <a:noFill/>
          <a:ln>
            <a:noFill/>
          </a:ln>
        </p:spPr>
      </p:pic>
      <p:pic>
        <p:nvPicPr>
          <p:cNvPr id="11" name="Google Shape;158;p26" descr="A black and white outline of a city&#10;&#10;Description automatically generated with medium confidence">
            <a:extLst>
              <a:ext uri="{FF2B5EF4-FFF2-40B4-BE49-F238E27FC236}">
                <a16:creationId xmlns:a16="http://schemas.microsoft.com/office/drawing/2014/main" id="{323C3431-FE05-4276-BCF6-604F5DA79AA4}"/>
              </a:ext>
            </a:extLst>
          </p:cNvPr>
          <p:cNvPicPr preferRelativeResize="0"/>
          <p:nvPr/>
        </p:nvPicPr>
        <p:blipFill rotWithShape="1">
          <a:blip r:embed="rId5">
            <a:alphaModFix/>
          </a:blip>
          <a:srcRect l="36449" t="26820" r="45730" b="33970"/>
          <a:stretch/>
        </p:blipFill>
        <p:spPr>
          <a:xfrm>
            <a:off x="6744394" y="4158784"/>
            <a:ext cx="666057" cy="643500"/>
          </a:xfrm>
          <a:custGeom>
            <a:avLst/>
            <a:gdLst/>
            <a:ahLst/>
            <a:cxnLst/>
            <a:rect l="l" t="t" r="r" b="b"/>
            <a:pathLst>
              <a:path w="1320553" h="1265866" extrusionOk="0">
                <a:moveTo>
                  <a:pt x="583958" y="0"/>
                </a:moveTo>
                <a:cubicBezTo>
                  <a:pt x="624904" y="0"/>
                  <a:pt x="663694" y="13792"/>
                  <a:pt x="695589" y="40084"/>
                </a:cubicBezTo>
                <a:lnTo>
                  <a:pt x="1255035" y="495227"/>
                </a:lnTo>
                <a:cubicBezTo>
                  <a:pt x="1296842" y="529276"/>
                  <a:pt x="1320979" y="579273"/>
                  <a:pt x="1320548" y="633149"/>
                </a:cubicBezTo>
                <a:cubicBezTo>
                  <a:pt x="1320548" y="687024"/>
                  <a:pt x="1296842" y="737021"/>
                  <a:pt x="1255035" y="771071"/>
                </a:cubicBezTo>
                <a:lnTo>
                  <a:pt x="695157" y="1225782"/>
                </a:lnTo>
                <a:cubicBezTo>
                  <a:pt x="662832" y="1252074"/>
                  <a:pt x="624472" y="1265866"/>
                  <a:pt x="583527" y="1265866"/>
                </a:cubicBezTo>
                <a:cubicBezTo>
                  <a:pt x="485258" y="1265866"/>
                  <a:pt x="405090" y="1186130"/>
                  <a:pt x="405090" y="1088292"/>
                </a:cubicBezTo>
                <a:cubicBezTo>
                  <a:pt x="330957" y="1124065"/>
                  <a:pt x="219327" y="1130961"/>
                  <a:pt x="219327" y="1130961"/>
                </a:cubicBezTo>
                <a:lnTo>
                  <a:pt x="219310" y="1129432"/>
                </a:lnTo>
                <a:lnTo>
                  <a:pt x="197832" y="1129432"/>
                </a:lnTo>
                <a:cubicBezTo>
                  <a:pt x="88788" y="1129432"/>
                  <a:pt x="0" y="1041333"/>
                  <a:pt x="0" y="933134"/>
                </a:cubicBezTo>
                <a:lnTo>
                  <a:pt x="0" y="446449"/>
                </a:lnTo>
                <a:cubicBezTo>
                  <a:pt x="0" y="338250"/>
                  <a:pt x="88788" y="250151"/>
                  <a:pt x="197832" y="250151"/>
                </a:cubicBezTo>
                <a:lnTo>
                  <a:pt x="209902" y="250151"/>
                </a:lnTo>
                <a:lnTo>
                  <a:pt x="209844" y="244812"/>
                </a:lnTo>
                <a:cubicBezTo>
                  <a:pt x="284839" y="243950"/>
                  <a:pt x="405521" y="202142"/>
                  <a:pt x="405521" y="202142"/>
                </a:cubicBezTo>
                <a:lnTo>
                  <a:pt x="405521" y="178006"/>
                </a:lnTo>
                <a:cubicBezTo>
                  <a:pt x="405521" y="79737"/>
                  <a:pt x="485688" y="0"/>
                  <a:pt x="583958" y="0"/>
                </a:cubicBezTo>
                <a:close/>
              </a:path>
            </a:pathLst>
          </a:custGeom>
          <a:noFill/>
          <a:ln>
            <a:noFill/>
          </a:ln>
        </p:spPr>
      </p:pic>
      <p:pic>
        <p:nvPicPr>
          <p:cNvPr id="12" name="Google Shape;159;p26" descr="A black and white outline of a city&#10;&#10;Description automatically generated with medium confidence">
            <a:extLst>
              <a:ext uri="{FF2B5EF4-FFF2-40B4-BE49-F238E27FC236}">
                <a16:creationId xmlns:a16="http://schemas.microsoft.com/office/drawing/2014/main" id="{AB4516C8-1F51-4D9E-8BA0-5F309478DF8B}"/>
              </a:ext>
            </a:extLst>
          </p:cNvPr>
          <p:cNvPicPr preferRelativeResize="0"/>
          <p:nvPr/>
        </p:nvPicPr>
        <p:blipFill rotWithShape="1">
          <a:blip r:embed="rId6">
            <a:alphaModFix/>
          </a:blip>
          <a:srcRect l="36449" t="26820" r="45730" b="33970"/>
          <a:stretch/>
        </p:blipFill>
        <p:spPr>
          <a:xfrm>
            <a:off x="6744394" y="5137290"/>
            <a:ext cx="666057" cy="643501"/>
          </a:xfrm>
          <a:custGeom>
            <a:avLst/>
            <a:gdLst/>
            <a:ahLst/>
            <a:cxnLst/>
            <a:rect l="l" t="t" r="r" b="b"/>
            <a:pathLst>
              <a:path w="1320553" h="1265866" extrusionOk="0">
                <a:moveTo>
                  <a:pt x="583958" y="0"/>
                </a:moveTo>
                <a:cubicBezTo>
                  <a:pt x="624904" y="0"/>
                  <a:pt x="663694" y="13792"/>
                  <a:pt x="695589" y="40084"/>
                </a:cubicBezTo>
                <a:lnTo>
                  <a:pt x="1255035" y="495227"/>
                </a:lnTo>
                <a:cubicBezTo>
                  <a:pt x="1296842" y="529276"/>
                  <a:pt x="1320979" y="579273"/>
                  <a:pt x="1320548" y="633149"/>
                </a:cubicBezTo>
                <a:cubicBezTo>
                  <a:pt x="1320548" y="687024"/>
                  <a:pt x="1296842" y="737021"/>
                  <a:pt x="1255035" y="771071"/>
                </a:cubicBezTo>
                <a:lnTo>
                  <a:pt x="695157" y="1225782"/>
                </a:lnTo>
                <a:cubicBezTo>
                  <a:pt x="662832" y="1252074"/>
                  <a:pt x="624472" y="1265866"/>
                  <a:pt x="583527" y="1265866"/>
                </a:cubicBezTo>
                <a:cubicBezTo>
                  <a:pt x="485258" y="1265866"/>
                  <a:pt x="405090" y="1186130"/>
                  <a:pt x="405090" y="1088292"/>
                </a:cubicBezTo>
                <a:cubicBezTo>
                  <a:pt x="330957" y="1124065"/>
                  <a:pt x="219327" y="1130961"/>
                  <a:pt x="219327" y="1130961"/>
                </a:cubicBezTo>
                <a:lnTo>
                  <a:pt x="219310" y="1129432"/>
                </a:lnTo>
                <a:lnTo>
                  <a:pt x="197832" y="1129432"/>
                </a:lnTo>
                <a:cubicBezTo>
                  <a:pt x="88788" y="1129432"/>
                  <a:pt x="0" y="1041333"/>
                  <a:pt x="0" y="933134"/>
                </a:cubicBezTo>
                <a:lnTo>
                  <a:pt x="0" y="446449"/>
                </a:lnTo>
                <a:cubicBezTo>
                  <a:pt x="0" y="338250"/>
                  <a:pt x="88788" y="250151"/>
                  <a:pt x="197832" y="250151"/>
                </a:cubicBezTo>
                <a:lnTo>
                  <a:pt x="209902" y="250151"/>
                </a:lnTo>
                <a:lnTo>
                  <a:pt x="209844" y="244812"/>
                </a:lnTo>
                <a:cubicBezTo>
                  <a:pt x="284839" y="243950"/>
                  <a:pt x="405521" y="202142"/>
                  <a:pt x="405521" y="202142"/>
                </a:cubicBezTo>
                <a:lnTo>
                  <a:pt x="405521" y="178006"/>
                </a:lnTo>
                <a:cubicBezTo>
                  <a:pt x="405521" y="79737"/>
                  <a:pt x="485688" y="0"/>
                  <a:pt x="583958" y="0"/>
                </a:cubicBezTo>
                <a:close/>
              </a:path>
            </a:pathLst>
          </a:custGeom>
          <a:noFill/>
          <a:ln>
            <a:noFill/>
          </a:ln>
        </p:spPr>
      </p:pic>
      <p:sp>
        <p:nvSpPr>
          <p:cNvPr id="14" name="Hộp Văn bản 13">
            <a:extLst>
              <a:ext uri="{FF2B5EF4-FFF2-40B4-BE49-F238E27FC236}">
                <a16:creationId xmlns:a16="http://schemas.microsoft.com/office/drawing/2014/main" id="{73C9D2E5-F3B8-4117-8665-F4BA3EB9F5C3}"/>
              </a:ext>
            </a:extLst>
          </p:cNvPr>
          <p:cNvSpPr txBox="1"/>
          <p:nvPr/>
        </p:nvSpPr>
        <p:spPr>
          <a:xfrm>
            <a:off x="7588155" y="3348139"/>
            <a:ext cx="4050229" cy="400110"/>
          </a:xfrm>
          <a:prstGeom prst="rect">
            <a:avLst/>
          </a:prstGeom>
          <a:noFill/>
        </p:spPr>
        <p:txBody>
          <a:bodyPr wrap="square">
            <a:spAutoFit/>
          </a:bodyPr>
          <a:lstStyle/>
          <a:p>
            <a:pPr marL="0" lvl="0" indent="0" algn="l" rtl="0">
              <a:lnSpc>
                <a:spcPct val="100000"/>
              </a:lnSpc>
              <a:spcBef>
                <a:spcPts val="0"/>
              </a:spcBef>
              <a:spcAft>
                <a:spcPts val="0"/>
              </a:spcAft>
              <a:buSzPts val="2000"/>
              <a:buNone/>
            </a:pPr>
            <a:r>
              <a:rPr lang="en-US" sz="2000">
                <a:solidFill>
                  <a:schemeClr val="tx2"/>
                </a:solidFill>
                <a:latin typeface="Century" panose="02040604050505020304" pitchFamily="18" charset="0"/>
              </a:rPr>
              <a:t>Giới thiệu đề tài</a:t>
            </a:r>
          </a:p>
        </p:txBody>
      </p:sp>
      <p:sp>
        <p:nvSpPr>
          <p:cNvPr id="16" name="Hộp Văn bản 15">
            <a:extLst>
              <a:ext uri="{FF2B5EF4-FFF2-40B4-BE49-F238E27FC236}">
                <a16:creationId xmlns:a16="http://schemas.microsoft.com/office/drawing/2014/main" id="{DD32B16F-E69E-4872-A46E-16C5FC85FD36}"/>
              </a:ext>
            </a:extLst>
          </p:cNvPr>
          <p:cNvSpPr txBox="1"/>
          <p:nvPr/>
        </p:nvSpPr>
        <p:spPr>
          <a:xfrm>
            <a:off x="7588155" y="5305151"/>
            <a:ext cx="4075285" cy="400110"/>
          </a:xfrm>
          <a:prstGeom prst="rect">
            <a:avLst/>
          </a:prstGeom>
          <a:noFill/>
        </p:spPr>
        <p:txBody>
          <a:bodyPr wrap="square">
            <a:spAutoFit/>
          </a:bodyPr>
          <a:lstStyle/>
          <a:p>
            <a:pPr marL="0" lvl="0" indent="0" algn="l" rtl="0">
              <a:lnSpc>
                <a:spcPct val="100000"/>
              </a:lnSpc>
              <a:spcBef>
                <a:spcPts val="0"/>
              </a:spcBef>
              <a:spcAft>
                <a:spcPts val="0"/>
              </a:spcAft>
              <a:buSzPts val="2000"/>
              <a:buNone/>
            </a:pPr>
            <a:r>
              <a:rPr lang="en-US" sz="2000">
                <a:solidFill>
                  <a:schemeClr val="tx2"/>
                </a:solidFill>
                <a:latin typeface="Century" panose="02040604050505020304" pitchFamily="18" charset="0"/>
              </a:rPr>
              <a:t>Kết quả đề tài và kết luận</a:t>
            </a:r>
          </a:p>
        </p:txBody>
      </p:sp>
      <p:sp>
        <p:nvSpPr>
          <p:cNvPr id="18" name="Hộp Văn bản 17">
            <a:extLst>
              <a:ext uri="{FF2B5EF4-FFF2-40B4-BE49-F238E27FC236}">
                <a16:creationId xmlns:a16="http://schemas.microsoft.com/office/drawing/2014/main" id="{E38AFB2D-1181-4FE8-9E13-605511E9CC8A}"/>
              </a:ext>
            </a:extLst>
          </p:cNvPr>
          <p:cNvSpPr txBox="1"/>
          <p:nvPr/>
        </p:nvSpPr>
        <p:spPr>
          <a:xfrm>
            <a:off x="7588155" y="4326645"/>
            <a:ext cx="4050229" cy="400110"/>
          </a:xfrm>
          <a:prstGeom prst="rect">
            <a:avLst/>
          </a:prstGeom>
          <a:noFill/>
        </p:spPr>
        <p:txBody>
          <a:bodyPr wrap="square">
            <a:spAutoFit/>
          </a:bodyPr>
          <a:lstStyle/>
          <a:p>
            <a:pPr marL="0" lvl="0" indent="0" algn="l" rtl="0">
              <a:lnSpc>
                <a:spcPct val="100000"/>
              </a:lnSpc>
              <a:spcBef>
                <a:spcPts val="0"/>
              </a:spcBef>
              <a:spcAft>
                <a:spcPts val="0"/>
              </a:spcAft>
              <a:buSzPts val="2000"/>
              <a:buNone/>
            </a:pPr>
            <a:r>
              <a:rPr lang="en-US" sz="2000">
                <a:solidFill>
                  <a:schemeClr val="tx2"/>
                </a:solidFill>
                <a:latin typeface="Century" panose="02040604050505020304" pitchFamily="18" charset="0"/>
              </a:rPr>
              <a:t>Thiết kế</a:t>
            </a:r>
          </a:p>
        </p:txBody>
      </p:sp>
      <p:pic>
        <p:nvPicPr>
          <p:cNvPr id="19" name="Google Shape;660;p40">
            <a:extLst>
              <a:ext uri="{FF2B5EF4-FFF2-40B4-BE49-F238E27FC236}">
                <a16:creationId xmlns:a16="http://schemas.microsoft.com/office/drawing/2014/main" id="{F9E7B240-1B22-4835-B513-5460B0EE615C}"/>
              </a:ext>
            </a:extLst>
          </p:cNvPr>
          <p:cNvPicPr preferRelativeResize="0"/>
          <p:nvPr/>
        </p:nvPicPr>
        <p:blipFill rotWithShape="1">
          <a:blip r:embed="rId7">
            <a:alphaModFix/>
          </a:blip>
          <a:srcRect/>
          <a:stretch/>
        </p:blipFill>
        <p:spPr>
          <a:xfrm rot="-8564498">
            <a:off x="-98966" y="166463"/>
            <a:ext cx="6830435" cy="6635230"/>
          </a:xfrm>
          <a:prstGeom prst="rect">
            <a:avLst/>
          </a:prstGeom>
          <a:noFill/>
          <a:ln>
            <a:noFill/>
          </a:ln>
        </p:spPr>
      </p:pic>
      <p:pic>
        <p:nvPicPr>
          <p:cNvPr id="20" name="Google Shape;146;p25">
            <a:extLst>
              <a:ext uri="{FF2B5EF4-FFF2-40B4-BE49-F238E27FC236}">
                <a16:creationId xmlns:a16="http://schemas.microsoft.com/office/drawing/2014/main" id="{90D24D10-B930-4DD8-9BB6-F418E2790BFB}"/>
              </a:ext>
            </a:extLst>
          </p:cNvPr>
          <p:cNvPicPr preferRelativeResize="0"/>
          <p:nvPr/>
        </p:nvPicPr>
        <p:blipFill>
          <a:blip r:embed="rId8"/>
          <a:srcRect t="9351" b="9351"/>
          <a:stretch/>
        </p:blipFill>
        <p:spPr>
          <a:xfrm rot="-151572">
            <a:off x="951098" y="1222126"/>
            <a:ext cx="4524410" cy="4252024"/>
          </a:xfrm>
          <a:prstGeom prst="rect">
            <a:avLst/>
          </a:prstGeom>
          <a:noFill/>
          <a:ln>
            <a:noFill/>
          </a:ln>
          <a:effectLst>
            <a:outerShdw blurRad="57150" dist="19050" dir="5400000" algn="bl" rotWithShape="0">
              <a:srgbClr val="000000">
                <a:alpha val="29019"/>
              </a:srgbClr>
            </a:outerShdw>
          </a:effectLst>
        </p:spPr>
      </p:pic>
      <p:sp>
        <p:nvSpPr>
          <p:cNvPr id="21" name="Google Shape;148;p25">
            <a:extLst>
              <a:ext uri="{FF2B5EF4-FFF2-40B4-BE49-F238E27FC236}">
                <a16:creationId xmlns:a16="http://schemas.microsoft.com/office/drawing/2014/main" id="{4F75B749-112D-4389-86B6-FA45384D761E}"/>
              </a:ext>
            </a:extLst>
          </p:cNvPr>
          <p:cNvSpPr/>
          <p:nvPr/>
        </p:nvSpPr>
        <p:spPr>
          <a:xfrm rot="8321483">
            <a:off x="516457" y="1347857"/>
            <a:ext cx="1682451"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50;p25">
            <a:extLst>
              <a:ext uri="{FF2B5EF4-FFF2-40B4-BE49-F238E27FC236}">
                <a16:creationId xmlns:a16="http://schemas.microsoft.com/office/drawing/2014/main" id="{AF7E447A-383A-45C1-9D5A-B104EE2859C9}"/>
              </a:ext>
            </a:extLst>
          </p:cNvPr>
          <p:cNvSpPr/>
          <p:nvPr/>
        </p:nvSpPr>
        <p:spPr>
          <a:xfrm rot="8321483">
            <a:off x="4344523" y="4897019"/>
            <a:ext cx="1682451"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1" name="Google Shape;671;p41"/>
          <p:cNvSpPr txBox="1">
            <a:spLocks noGrp="1"/>
          </p:cNvSpPr>
          <p:nvPr>
            <p:ph type="title"/>
          </p:nvPr>
        </p:nvSpPr>
        <p:spPr>
          <a:xfrm>
            <a:off x="1503575" y="1583975"/>
            <a:ext cx="3955163" cy="7635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SzPts val="4000"/>
              <a:buNone/>
            </a:pPr>
            <a:r>
              <a:rPr lang="en-US">
                <a:solidFill>
                  <a:schemeClr val="accent3"/>
                </a:solidFill>
                <a:latin typeface="Century" panose="02040604050505020304" pitchFamily="18" charset="0"/>
              </a:rPr>
              <a:t>Kết quả giao diện Blynk</a:t>
            </a:r>
            <a:endParaRPr>
              <a:solidFill>
                <a:schemeClr val="accent3"/>
              </a:solidFill>
              <a:latin typeface="Century" panose="02040604050505020304" pitchFamily="18" charset="0"/>
            </a:endParaRPr>
          </a:p>
        </p:txBody>
      </p:sp>
      <p:pic>
        <p:nvPicPr>
          <p:cNvPr id="3" name="Hình ảnh 2">
            <a:extLst>
              <a:ext uri="{FF2B5EF4-FFF2-40B4-BE49-F238E27FC236}">
                <a16:creationId xmlns:a16="http://schemas.microsoft.com/office/drawing/2014/main" id="{F341D6B9-F3C6-48B9-BFDE-B124D31F4EFB}"/>
              </a:ext>
            </a:extLst>
          </p:cNvPr>
          <p:cNvPicPr>
            <a:picLocks noChangeAspect="1"/>
          </p:cNvPicPr>
          <p:nvPr/>
        </p:nvPicPr>
        <p:blipFill>
          <a:blip r:embed="rId3"/>
          <a:stretch>
            <a:fillRect/>
          </a:stretch>
        </p:blipFill>
        <p:spPr>
          <a:xfrm>
            <a:off x="6969967" y="1302147"/>
            <a:ext cx="2900630" cy="4370866"/>
          </a:xfrm>
          <a:prstGeom prst="rect">
            <a:avLst/>
          </a:prstGeom>
        </p:spPr>
      </p:pic>
      <p:sp>
        <p:nvSpPr>
          <p:cNvPr id="8" name="Google Shape;673;p41">
            <a:extLst>
              <a:ext uri="{FF2B5EF4-FFF2-40B4-BE49-F238E27FC236}">
                <a16:creationId xmlns:a16="http://schemas.microsoft.com/office/drawing/2014/main" id="{39FD2D9A-26CF-4A53-8FA4-39DB58B0DFBC}"/>
              </a:ext>
            </a:extLst>
          </p:cNvPr>
          <p:cNvSpPr/>
          <p:nvPr/>
        </p:nvSpPr>
        <p:spPr>
          <a:xfrm>
            <a:off x="6189306" y="470323"/>
            <a:ext cx="4592425" cy="5917353"/>
          </a:xfrm>
          <a:custGeom>
            <a:avLst/>
            <a:gdLst/>
            <a:ahLst/>
            <a:cxnLst/>
            <a:rect l="l" t="t" r="r" b="b"/>
            <a:pathLst>
              <a:path w="249768" h="380547" extrusionOk="0">
                <a:moveTo>
                  <a:pt x="0" y="192238"/>
                </a:moveTo>
                <a:cubicBezTo>
                  <a:pt x="1524" y="139756"/>
                  <a:pt x="2858" y="87463"/>
                  <a:pt x="4477" y="34695"/>
                </a:cubicBezTo>
                <a:cubicBezTo>
                  <a:pt x="5048" y="13740"/>
                  <a:pt x="8382" y="10025"/>
                  <a:pt x="28861" y="8882"/>
                </a:cubicBezTo>
                <a:cubicBezTo>
                  <a:pt x="90297" y="5643"/>
                  <a:pt x="151638" y="2595"/>
                  <a:pt x="212979" y="119"/>
                </a:cubicBezTo>
                <a:cubicBezTo>
                  <a:pt x="239268" y="-929"/>
                  <a:pt x="244602" y="4596"/>
                  <a:pt x="243459" y="30694"/>
                </a:cubicBezTo>
                <a:cubicBezTo>
                  <a:pt x="241364" y="79558"/>
                  <a:pt x="238030" y="128230"/>
                  <a:pt x="236220" y="177093"/>
                </a:cubicBezTo>
                <a:cubicBezTo>
                  <a:pt x="232877" y="231043"/>
                  <a:pt x="236430" y="285202"/>
                  <a:pt x="246793" y="338256"/>
                </a:cubicBezTo>
                <a:cubicBezTo>
                  <a:pt x="254508" y="373404"/>
                  <a:pt x="248602" y="378166"/>
                  <a:pt x="212598" y="378261"/>
                </a:cubicBezTo>
                <a:cubicBezTo>
                  <a:pt x="157163" y="378261"/>
                  <a:pt x="101632" y="379690"/>
                  <a:pt x="46196" y="380547"/>
                </a:cubicBezTo>
                <a:cubicBezTo>
                  <a:pt x="42481" y="380547"/>
                  <a:pt x="38767" y="380547"/>
                  <a:pt x="35147" y="380547"/>
                </a:cubicBezTo>
                <a:cubicBezTo>
                  <a:pt x="9335" y="380547"/>
                  <a:pt x="4286" y="375499"/>
                  <a:pt x="4096" y="349496"/>
                </a:cubicBezTo>
                <a:cubicBezTo>
                  <a:pt x="4096" y="297013"/>
                  <a:pt x="4096" y="244721"/>
                  <a:pt x="4096" y="191952"/>
                </a:cubicBezTo>
                <a:close/>
                <a:moveTo>
                  <a:pt x="29432" y="319206"/>
                </a:moveTo>
                <a:cubicBezTo>
                  <a:pt x="93536" y="323779"/>
                  <a:pt x="154781" y="313301"/>
                  <a:pt x="214598" y="315301"/>
                </a:cubicBezTo>
                <a:cubicBezTo>
                  <a:pt x="213360" y="269391"/>
                  <a:pt x="210884" y="226528"/>
                  <a:pt x="211455" y="183666"/>
                </a:cubicBezTo>
                <a:cubicBezTo>
                  <a:pt x="212027" y="140803"/>
                  <a:pt x="215551" y="97083"/>
                  <a:pt x="217837" y="54221"/>
                </a:cubicBezTo>
                <a:cubicBezTo>
                  <a:pt x="196596" y="49268"/>
                  <a:pt x="46387" y="56888"/>
                  <a:pt x="29432" y="62889"/>
                </a:cubicBezTo>
                <a:close/>
                <a:moveTo>
                  <a:pt x="153257" y="34695"/>
                </a:moveTo>
                <a:cubicBezTo>
                  <a:pt x="150686" y="20312"/>
                  <a:pt x="141351" y="22884"/>
                  <a:pt x="134207" y="22503"/>
                </a:cubicBezTo>
                <a:cubicBezTo>
                  <a:pt x="104585" y="20883"/>
                  <a:pt x="103061" y="21360"/>
                  <a:pt x="94298" y="33075"/>
                </a:cubicBezTo>
                <a:cubicBezTo>
                  <a:pt x="113555" y="36962"/>
                  <a:pt x="133338" y="37509"/>
                  <a:pt x="152781" y="346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279750" y="689700"/>
            <a:ext cx="9090900" cy="10326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US" sz="3600" b="1">
                <a:latin typeface="Times New Roman" panose="02020603050405020304" pitchFamily="18" charset="0"/>
                <a:cs typeface="Times New Roman" panose="02020603050405020304" pitchFamily="18" charset="0"/>
              </a:rPr>
              <a:t>Ưu điểm và nhược điểm</a:t>
            </a:r>
            <a:endParaRPr sz="3600" b="1">
              <a:latin typeface="Times New Roman" panose="02020603050405020304" pitchFamily="18" charset="0"/>
              <a:cs typeface="Times New Roman" panose="02020603050405020304" pitchFamily="18" charset="0"/>
            </a:endParaRPr>
          </a:p>
        </p:txBody>
      </p:sp>
      <p:sp>
        <p:nvSpPr>
          <p:cNvPr id="190" name="Google Shape;190;p29"/>
          <p:cNvSpPr txBox="1">
            <a:spLocks noGrp="1"/>
          </p:cNvSpPr>
          <p:nvPr>
            <p:ph type="body" idx="4"/>
          </p:nvPr>
        </p:nvSpPr>
        <p:spPr>
          <a:xfrm>
            <a:off x="6528034" y="2826545"/>
            <a:ext cx="4053942" cy="3000114"/>
          </a:xfrm>
          <a:prstGeom prst="rect">
            <a:avLst/>
          </a:prstGeom>
          <a:noFill/>
          <a:ln>
            <a:noFill/>
          </a:ln>
        </p:spPr>
        <p:txBody>
          <a:bodyPr spcFirstLastPara="1" wrap="square" lIns="121900" tIns="121900" rIns="121900" bIns="121900" anchor="t" anchorCtr="0">
            <a:noAutofit/>
          </a:bodyPr>
          <a:lstStyle/>
          <a:p>
            <a:pPr marL="285750" indent="-285750">
              <a:buSzPts val="1900"/>
            </a:pPr>
            <a:r>
              <a:rPr lang="en-US" sz="1800" b="0">
                <a:solidFill>
                  <a:schemeClr val="bg1"/>
                </a:solidFill>
                <a:latin typeface="Times New Roman" panose="02020603050405020304" pitchFamily="18" charset="0"/>
                <a:cs typeface="Times New Roman" panose="02020603050405020304" pitchFamily="18" charset="0"/>
              </a:rPr>
              <a:t>C</a:t>
            </a:r>
            <a:r>
              <a:rPr lang="vi-VN" sz="1800" b="0" i="0">
                <a:solidFill>
                  <a:schemeClr val="bg1"/>
                </a:solidFill>
                <a:effectLst/>
                <a:latin typeface="Times New Roman" panose="02020603050405020304" pitchFamily="18" charset="0"/>
                <a:cs typeface="Times New Roman" panose="02020603050405020304" pitchFamily="18" charset="0"/>
              </a:rPr>
              <a:t>hưa tối ưu hóa được phần cứng, mới chỉ điều khiển được 2 thiết bị</a:t>
            </a:r>
            <a:endParaRPr lang="en-US" sz="1800" b="0" i="0">
              <a:solidFill>
                <a:schemeClr val="bg1"/>
              </a:solidFill>
              <a:effectLst/>
              <a:latin typeface="Times New Roman" panose="02020603050405020304" pitchFamily="18" charset="0"/>
              <a:cs typeface="Times New Roman" panose="02020603050405020304" pitchFamily="18" charset="0"/>
            </a:endParaRPr>
          </a:p>
          <a:p>
            <a:pPr marL="285750" indent="-285750">
              <a:buSzPts val="1900"/>
            </a:pPr>
            <a:endParaRPr lang="en-US" sz="1800" b="0" i="0">
              <a:solidFill>
                <a:schemeClr val="bg1"/>
              </a:solidFill>
              <a:effectLst/>
              <a:latin typeface="Times New Roman" panose="02020603050405020304" pitchFamily="18" charset="0"/>
              <a:cs typeface="Times New Roman" panose="02020603050405020304" pitchFamily="18" charset="0"/>
            </a:endParaRPr>
          </a:p>
          <a:p>
            <a:pPr marL="285750" indent="-285750">
              <a:buSzPts val="1900"/>
            </a:pPr>
            <a:r>
              <a:rPr lang="en-US" sz="1800" b="0">
                <a:solidFill>
                  <a:schemeClr val="bg1"/>
                </a:solidFill>
                <a:latin typeface="Times New Roman" panose="02020603050405020304" pitchFamily="18" charset="0"/>
                <a:cs typeface="Times New Roman" panose="02020603050405020304" pitchFamily="18" charset="0"/>
              </a:rPr>
              <a:t>Mạch nguồn là mạch tuyến tính nên tỏa nhiệt lớn</a:t>
            </a:r>
          </a:p>
          <a:p>
            <a:pPr marL="285750" indent="-285750">
              <a:buSzPts val="1900"/>
            </a:pPr>
            <a:endParaRPr lang="en-US" sz="1800" b="0">
              <a:solidFill>
                <a:schemeClr val="bg1"/>
              </a:solidFill>
              <a:latin typeface="Times New Roman" panose="02020603050405020304" pitchFamily="18" charset="0"/>
              <a:cs typeface="Times New Roman" panose="02020603050405020304" pitchFamily="18" charset="0"/>
            </a:endParaRPr>
          </a:p>
          <a:p>
            <a:pPr marL="285750" indent="-285750">
              <a:buSzPts val="1900"/>
            </a:pPr>
            <a:r>
              <a:rPr lang="en-US" sz="1800" b="0">
                <a:solidFill>
                  <a:schemeClr val="bg1"/>
                </a:solidFill>
                <a:latin typeface="Times New Roman" panose="02020603050405020304" pitchFamily="18" charset="0"/>
                <a:cs typeface="Times New Roman" panose="02020603050405020304" pitchFamily="18" charset="0"/>
              </a:rPr>
              <a:t>Mạch điều khiển cần sự cách ly với vi điều khiển</a:t>
            </a:r>
          </a:p>
        </p:txBody>
      </p:sp>
      <p:sp>
        <p:nvSpPr>
          <p:cNvPr id="191" name="Google Shape;191;p29"/>
          <p:cNvSpPr txBox="1">
            <a:spLocks noGrp="1"/>
          </p:cNvSpPr>
          <p:nvPr>
            <p:ph type="body" idx="3"/>
          </p:nvPr>
        </p:nvSpPr>
        <p:spPr>
          <a:xfrm>
            <a:off x="1769845" y="2826545"/>
            <a:ext cx="3570000" cy="2941821"/>
          </a:xfrm>
          <a:prstGeom prst="rect">
            <a:avLst/>
          </a:prstGeom>
          <a:noFill/>
          <a:ln>
            <a:noFill/>
          </a:ln>
        </p:spPr>
        <p:txBody>
          <a:bodyPr spcFirstLastPara="1" wrap="square" lIns="121900" tIns="121900" rIns="121900" bIns="121900" anchor="t" anchorCtr="0">
            <a:noAutofit/>
          </a:bodyPr>
          <a:lstStyle/>
          <a:p>
            <a:pPr marL="285750" indent="-285750">
              <a:buSzPts val="1900"/>
            </a:pPr>
            <a:r>
              <a:rPr lang="vi-VN" sz="1800" b="0" i="0">
                <a:solidFill>
                  <a:schemeClr val="bg1"/>
                </a:solidFill>
                <a:effectLst/>
                <a:latin typeface="Times New Roman" panose="02020603050405020304" pitchFamily="18" charset="0"/>
                <a:cs typeface="Times New Roman" panose="02020603050405020304" pitchFamily="18" charset="0"/>
              </a:rPr>
              <a:t>Mạch thiết kế nhỏ gọn,</a:t>
            </a:r>
            <a:r>
              <a:rPr lang="en-US" sz="1800" b="0" i="0">
                <a:solidFill>
                  <a:schemeClr val="bg1"/>
                </a:solidFill>
                <a:effectLst/>
                <a:latin typeface="Times New Roman" panose="02020603050405020304" pitchFamily="18" charset="0"/>
                <a:cs typeface="Times New Roman" panose="02020603050405020304" pitchFamily="18" charset="0"/>
              </a:rPr>
              <a:t> độ trễ thấp,</a:t>
            </a:r>
            <a:r>
              <a:rPr lang="vi-VN" sz="1800" b="0" i="0">
                <a:solidFill>
                  <a:schemeClr val="bg1"/>
                </a:solidFill>
                <a:effectLst/>
                <a:latin typeface="Times New Roman" panose="02020603050405020304" pitchFamily="18" charset="0"/>
                <a:cs typeface="Times New Roman" panose="02020603050405020304" pitchFamily="18" charset="0"/>
              </a:rPr>
              <a:t> đáp ứng nhanh các thao tác</a:t>
            </a:r>
            <a:endParaRPr lang="en-US" sz="1800" b="0" i="0">
              <a:solidFill>
                <a:schemeClr val="bg1"/>
              </a:solidFill>
              <a:effectLst/>
              <a:latin typeface="Times New Roman" panose="02020603050405020304" pitchFamily="18" charset="0"/>
              <a:cs typeface="Times New Roman" panose="02020603050405020304" pitchFamily="18" charset="0"/>
            </a:endParaRPr>
          </a:p>
          <a:p>
            <a:pPr marL="285750" indent="-285750">
              <a:buSzPts val="1900"/>
            </a:pPr>
            <a:endParaRPr lang="en-US" sz="1800" b="0" i="0">
              <a:solidFill>
                <a:schemeClr val="bg1"/>
              </a:solidFill>
              <a:effectLst/>
              <a:latin typeface="Times New Roman" panose="02020603050405020304" pitchFamily="18" charset="0"/>
              <a:cs typeface="Times New Roman" panose="02020603050405020304" pitchFamily="18" charset="0"/>
            </a:endParaRPr>
          </a:p>
          <a:p>
            <a:pPr marL="285750" indent="-285750">
              <a:buSzPts val="1900"/>
            </a:pPr>
            <a:r>
              <a:rPr lang="vi-VN" sz="1800" b="0" i="0">
                <a:solidFill>
                  <a:schemeClr val="bg1"/>
                </a:solidFill>
                <a:effectLst/>
                <a:latin typeface="Times New Roman" panose="02020603050405020304" pitchFamily="18" charset="0"/>
                <a:cs typeface="Times New Roman" panose="02020603050405020304" pitchFamily="18" charset="0"/>
              </a:rPr>
              <a:t>Web server chạy ổn định</a:t>
            </a:r>
            <a:endParaRPr sz="1600" b="0">
              <a:solidFill>
                <a:schemeClr val="bg1"/>
              </a:solidFill>
              <a:latin typeface="Times New Roman" panose="02020603050405020304" pitchFamily="18" charset="0"/>
              <a:cs typeface="Times New Roman" panose="02020603050405020304" pitchFamily="18" charset="0"/>
            </a:endParaRPr>
          </a:p>
        </p:txBody>
      </p:sp>
      <p:sp>
        <p:nvSpPr>
          <p:cNvPr id="192" name="Google Shape;192;p29"/>
          <p:cNvSpPr txBox="1">
            <a:spLocks noGrp="1"/>
          </p:cNvSpPr>
          <p:nvPr>
            <p:ph type="subTitle" idx="1"/>
          </p:nvPr>
        </p:nvSpPr>
        <p:spPr>
          <a:xfrm>
            <a:off x="1757174" y="2306288"/>
            <a:ext cx="3608700" cy="4428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Clr>
                <a:srgbClr val="000000"/>
              </a:buClr>
              <a:buSzPts val="2100"/>
              <a:buFont typeface="Arial"/>
              <a:buNone/>
            </a:pPr>
            <a:r>
              <a:rPr lang="en-US" sz="1800">
                <a:solidFill>
                  <a:srgbClr val="A69AFF"/>
                </a:solidFill>
                <a:latin typeface="Times New Roman" panose="02020603050405020304" pitchFamily="18" charset="0"/>
                <a:cs typeface="Times New Roman" panose="02020603050405020304" pitchFamily="18" charset="0"/>
              </a:rPr>
              <a:t>Ưu điểm</a:t>
            </a:r>
            <a:endParaRPr sz="1800">
              <a:solidFill>
                <a:srgbClr val="A69AFF"/>
              </a:solidFill>
              <a:latin typeface="Times New Roman" panose="02020603050405020304" pitchFamily="18" charset="0"/>
              <a:cs typeface="Times New Roman" panose="02020603050405020304" pitchFamily="18" charset="0"/>
            </a:endParaRPr>
          </a:p>
        </p:txBody>
      </p:sp>
      <p:sp>
        <p:nvSpPr>
          <p:cNvPr id="193" name="Google Shape;193;p29"/>
          <p:cNvSpPr txBox="1">
            <a:spLocks noGrp="1"/>
          </p:cNvSpPr>
          <p:nvPr>
            <p:ph type="subTitle" idx="2"/>
          </p:nvPr>
        </p:nvSpPr>
        <p:spPr>
          <a:xfrm>
            <a:off x="6604519" y="2307446"/>
            <a:ext cx="3608700" cy="4428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100"/>
              <a:buNone/>
            </a:pPr>
            <a:r>
              <a:rPr lang="en-US" sz="1800">
                <a:solidFill>
                  <a:srgbClr val="E2A1E2"/>
                </a:solidFill>
                <a:latin typeface="Times New Roman" panose="02020603050405020304" pitchFamily="18" charset="0"/>
                <a:cs typeface="Times New Roman" panose="02020603050405020304" pitchFamily="18" charset="0"/>
              </a:rPr>
              <a:t>Khuyết điểm</a:t>
            </a:r>
            <a:endParaRPr sz="1800">
              <a:solidFill>
                <a:srgbClr val="E2A1E2"/>
              </a:solidFill>
              <a:latin typeface="Times New Roman" panose="02020603050405020304" pitchFamily="18" charset="0"/>
              <a:cs typeface="Times New Roman" panose="02020603050405020304" pitchFamily="18" charset="0"/>
            </a:endParaRPr>
          </a:p>
        </p:txBody>
      </p:sp>
      <p:grpSp>
        <p:nvGrpSpPr>
          <p:cNvPr id="194" name="Google Shape;194;p29"/>
          <p:cNvGrpSpPr/>
          <p:nvPr/>
        </p:nvGrpSpPr>
        <p:grpSpPr>
          <a:xfrm>
            <a:off x="1336523" y="2029535"/>
            <a:ext cx="4560657" cy="3907610"/>
            <a:chOff x="1017885" y="2820184"/>
            <a:chExt cx="3386040" cy="2926172"/>
          </a:xfrm>
        </p:grpSpPr>
        <p:pic>
          <p:nvPicPr>
            <p:cNvPr id="195" name="Google Shape;195;p29"/>
            <p:cNvPicPr preferRelativeResize="0"/>
            <p:nvPr/>
          </p:nvPicPr>
          <p:blipFill rotWithShape="1">
            <a:blip r:embed="rId3">
              <a:alphaModFix/>
            </a:blip>
            <a:srcRect/>
            <a:stretch/>
          </p:blipFill>
          <p:spPr>
            <a:xfrm rot="10800000" flipH="1">
              <a:off x="1199926" y="5538246"/>
              <a:ext cx="3203999" cy="208110"/>
            </a:xfrm>
            <a:prstGeom prst="rect">
              <a:avLst/>
            </a:prstGeom>
            <a:noFill/>
            <a:ln>
              <a:noFill/>
            </a:ln>
          </p:spPr>
        </p:pic>
        <p:pic>
          <p:nvPicPr>
            <p:cNvPr id="196" name="Google Shape;196;p29"/>
            <p:cNvPicPr preferRelativeResize="0"/>
            <p:nvPr/>
          </p:nvPicPr>
          <p:blipFill rotWithShape="1">
            <a:blip r:embed="rId3">
              <a:alphaModFix/>
            </a:blip>
            <a:srcRect/>
            <a:stretch/>
          </p:blipFill>
          <p:spPr>
            <a:xfrm rot="10800000" flipH="1">
              <a:off x="1064808" y="2820184"/>
              <a:ext cx="3203999" cy="208110"/>
            </a:xfrm>
            <a:prstGeom prst="rect">
              <a:avLst/>
            </a:prstGeom>
            <a:noFill/>
            <a:ln>
              <a:noFill/>
            </a:ln>
          </p:spPr>
        </p:pic>
        <p:pic>
          <p:nvPicPr>
            <p:cNvPr id="197" name="Google Shape;197;p29"/>
            <p:cNvPicPr preferRelativeResize="0"/>
            <p:nvPr/>
          </p:nvPicPr>
          <p:blipFill rotWithShape="1">
            <a:blip r:embed="rId3">
              <a:alphaModFix/>
            </a:blip>
            <a:srcRect/>
            <a:stretch/>
          </p:blipFill>
          <p:spPr>
            <a:xfrm rot="5400000" flipH="1">
              <a:off x="-305220" y="4165077"/>
              <a:ext cx="2830033" cy="183823"/>
            </a:xfrm>
            <a:prstGeom prst="rect">
              <a:avLst/>
            </a:prstGeom>
            <a:noFill/>
            <a:ln>
              <a:noFill/>
            </a:ln>
          </p:spPr>
        </p:pic>
        <p:pic>
          <p:nvPicPr>
            <p:cNvPr id="198" name="Google Shape;198;p29"/>
            <p:cNvPicPr preferRelativeResize="0"/>
            <p:nvPr/>
          </p:nvPicPr>
          <p:blipFill rotWithShape="1">
            <a:blip r:embed="rId3">
              <a:alphaModFix/>
            </a:blip>
            <a:srcRect/>
            <a:stretch/>
          </p:blipFill>
          <p:spPr>
            <a:xfrm rot="5400000" flipH="1">
              <a:off x="2816624" y="4190215"/>
              <a:ext cx="2830033" cy="183823"/>
            </a:xfrm>
            <a:prstGeom prst="rect">
              <a:avLst/>
            </a:prstGeom>
            <a:noFill/>
            <a:ln>
              <a:noFill/>
            </a:ln>
          </p:spPr>
        </p:pic>
      </p:grpSp>
      <p:grpSp>
        <p:nvGrpSpPr>
          <p:cNvPr id="199" name="Google Shape;199;p29"/>
          <p:cNvGrpSpPr/>
          <p:nvPr/>
        </p:nvGrpSpPr>
        <p:grpSpPr>
          <a:xfrm>
            <a:off x="6294620" y="1953236"/>
            <a:ext cx="4650187" cy="3907610"/>
            <a:chOff x="1017885" y="2820184"/>
            <a:chExt cx="3386040" cy="2926172"/>
          </a:xfrm>
        </p:grpSpPr>
        <p:pic>
          <p:nvPicPr>
            <p:cNvPr id="200" name="Google Shape;200;p29"/>
            <p:cNvPicPr preferRelativeResize="0"/>
            <p:nvPr/>
          </p:nvPicPr>
          <p:blipFill rotWithShape="1">
            <a:blip r:embed="rId4">
              <a:alphaModFix/>
            </a:blip>
            <a:srcRect/>
            <a:stretch/>
          </p:blipFill>
          <p:spPr>
            <a:xfrm rot="10800000" flipH="1">
              <a:off x="1199926" y="5538246"/>
              <a:ext cx="3203999" cy="208110"/>
            </a:xfrm>
            <a:prstGeom prst="rect">
              <a:avLst/>
            </a:prstGeom>
            <a:noFill/>
            <a:ln>
              <a:noFill/>
            </a:ln>
          </p:spPr>
        </p:pic>
        <p:pic>
          <p:nvPicPr>
            <p:cNvPr id="201" name="Google Shape;201;p29"/>
            <p:cNvPicPr preferRelativeResize="0"/>
            <p:nvPr/>
          </p:nvPicPr>
          <p:blipFill rotWithShape="1">
            <a:blip r:embed="rId4">
              <a:alphaModFix/>
            </a:blip>
            <a:srcRect/>
            <a:stretch/>
          </p:blipFill>
          <p:spPr>
            <a:xfrm rot="10800000" flipH="1">
              <a:off x="1064808" y="2820184"/>
              <a:ext cx="3203999" cy="208110"/>
            </a:xfrm>
            <a:prstGeom prst="rect">
              <a:avLst/>
            </a:prstGeom>
            <a:noFill/>
            <a:ln>
              <a:noFill/>
            </a:ln>
          </p:spPr>
        </p:pic>
        <p:pic>
          <p:nvPicPr>
            <p:cNvPr id="202" name="Google Shape;202;p29"/>
            <p:cNvPicPr preferRelativeResize="0"/>
            <p:nvPr/>
          </p:nvPicPr>
          <p:blipFill rotWithShape="1">
            <a:blip r:embed="rId4">
              <a:alphaModFix/>
            </a:blip>
            <a:srcRect/>
            <a:stretch/>
          </p:blipFill>
          <p:spPr>
            <a:xfrm rot="5400000" flipH="1">
              <a:off x="-305220" y="4165077"/>
              <a:ext cx="2830033" cy="183823"/>
            </a:xfrm>
            <a:prstGeom prst="rect">
              <a:avLst/>
            </a:prstGeom>
            <a:noFill/>
            <a:ln>
              <a:noFill/>
            </a:ln>
          </p:spPr>
        </p:pic>
        <p:pic>
          <p:nvPicPr>
            <p:cNvPr id="203" name="Google Shape;203;p29"/>
            <p:cNvPicPr preferRelativeResize="0"/>
            <p:nvPr/>
          </p:nvPicPr>
          <p:blipFill rotWithShape="1">
            <a:blip r:embed="rId4">
              <a:alphaModFix/>
            </a:blip>
            <a:srcRect/>
            <a:stretch/>
          </p:blipFill>
          <p:spPr>
            <a:xfrm rot="5400000" flipH="1">
              <a:off x="2816624" y="4190215"/>
              <a:ext cx="2830033" cy="183823"/>
            </a:xfrm>
            <a:prstGeom prst="rect">
              <a:avLst/>
            </a:prstGeom>
            <a:noFill/>
            <a:ln>
              <a:noFill/>
            </a:ln>
          </p:spPr>
        </p:pic>
      </p:grpSp>
      <p:pic>
        <p:nvPicPr>
          <p:cNvPr id="204" name="Google Shape;204;p29"/>
          <p:cNvPicPr preferRelativeResize="0"/>
          <p:nvPr/>
        </p:nvPicPr>
        <p:blipFill rotWithShape="1">
          <a:blip r:embed="rId5">
            <a:alphaModFix/>
          </a:blip>
          <a:srcRect/>
          <a:stretch/>
        </p:blipFill>
        <p:spPr>
          <a:xfrm>
            <a:off x="2604904" y="1412435"/>
            <a:ext cx="7119229" cy="173455"/>
          </a:xfrm>
          <a:prstGeom prst="rect">
            <a:avLst/>
          </a:prstGeom>
          <a:noFill/>
          <a:ln>
            <a:noFill/>
          </a:ln>
        </p:spPr>
      </p:pic>
    </p:spTree>
    <p:extLst>
      <p:ext uri="{BB962C8B-B14F-4D97-AF65-F5344CB8AC3E}">
        <p14:creationId xmlns:p14="http://schemas.microsoft.com/office/powerpoint/2010/main" val="2089320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7072605" y="2902311"/>
            <a:ext cx="4956810" cy="309082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6000"/>
              <a:buNone/>
            </a:pPr>
            <a:r>
              <a:rPr lang="vi-VN" sz="2400" b="0" i="0">
                <a:solidFill>
                  <a:schemeClr val="bg1"/>
                </a:solidFill>
                <a:effectLst/>
                <a:latin typeface="Times New Roman" panose="02020603050405020304" pitchFamily="18" charset="0"/>
                <a:cs typeface="Times New Roman" panose="02020603050405020304" pitchFamily="18" charset="0"/>
              </a:rPr>
              <a:t>Từ kết quả của đề tài, em nhận thấy Internet of Things đúng là một xu</a:t>
            </a:r>
            <a:r>
              <a:rPr lang="en-US" sz="2400" b="0" i="0">
                <a:solidFill>
                  <a:schemeClr val="bg1"/>
                </a:solidFill>
                <a:effectLst/>
                <a:latin typeface="Times New Roman" panose="02020603050405020304" pitchFamily="18" charset="0"/>
                <a:cs typeface="Times New Roman" panose="02020603050405020304" pitchFamily="18" charset="0"/>
              </a:rPr>
              <a:t> </a:t>
            </a:r>
            <a:r>
              <a:rPr lang="vi-VN" sz="2400" b="0" i="0">
                <a:solidFill>
                  <a:schemeClr val="bg1"/>
                </a:solidFill>
                <a:effectLst/>
                <a:latin typeface="Times New Roman" panose="02020603050405020304" pitchFamily="18" charset="0"/>
                <a:cs typeface="Times New Roman" panose="02020603050405020304" pitchFamily="18" charset="0"/>
              </a:rPr>
              <a:t>hướng lớn của thế giới, tác động đến mọi mặt của xã hội. </a:t>
            </a:r>
            <a:endParaRPr sz="2400">
              <a:solidFill>
                <a:schemeClr val="bg1"/>
              </a:solidFill>
              <a:latin typeface="Times New Roman" panose="02020603050405020304" pitchFamily="18" charset="0"/>
              <a:cs typeface="Times New Roman" panose="02020603050405020304" pitchFamily="18" charset="0"/>
            </a:endParaRPr>
          </a:p>
        </p:txBody>
      </p:sp>
      <p:pic>
        <p:nvPicPr>
          <p:cNvPr id="9" name="Google Shape;251;p32" descr="A picture containing plant&#10;&#10;Description automatically generated">
            <a:extLst>
              <a:ext uri="{FF2B5EF4-FFF2-40B4-BE49-F238E27FC236}">
                <a16:creationId xmlns:a16="http://schemas.microsoft.com/office/drawing/2014/main" id="{E6CCA8DD-D249-4AD0-B610-654823AC07FE}"/>
              </a:ext>
            </a:extLst>
          </p:cNvPr>
          <p:cNvPicPr preferRelativeResize="0"/>
          <p:nvPr/>
        </p:nvPicPr>
        <p:blipFill rotWithShape="1">
          <a:blip r:embed="rId3">
            <a:alphaModFix/>
          </a:blip>
          <a:srcRect l="22729" t="28697" r="52564" b="5339"/>
          <a:stretch/>
        </p:blipFill>
        <p:spPr>
          <a:xfrm>
            <a:off x="532409" y="553030"/>
            <a:ext cx="1352375" cy="726306"/>
          </a:xfrm>
          <a:custGeom>
            <a:avLst/>
            <a:gdLst/>
            <a:ahLst/>
            <a:cxnLst/>
            <a:rect l="l" t="t" r="r" b="b"/>
            <a:pathLst>
              <a:path w="2524864" h="1913096" extrusionOk="0">
                <a:moveTo>
                  <a:pt x="1201877" y="0"/>
                </a:moveTo>
                <a:cubicBezTo>
                  <a:pt x="1372910" y="0"/>
                  <a:pt x="1529239" y="88225"/>
                  <a:pt x="1618239" y="229076"/>
                </a:cubicBezTo>
                <a:cubicBezTo>
                  <a:pt x="1677056" y="215146"/>
                  <a:pt x="1738968" y="212825"/>
                  <a:pt x="1801654" y="222112"/>
                </a:cubicBezTo>
                <a:cubicBezTo>
                  <a:pt x="1998226" y="249972"/>
                  <a:pt x="2187059" y="437258"/>
                  <a:pt x="2215694" y="633830"/>
                </a:cubicBezTo>
                <a:cubicBezTo>
                  <a:pt x="2224981" y="694968"/>
                  <a:pt x="2223433" y="755333"/>
                  <a:pt x="2211051" y="812602"/>
                </a:cubicBezTo>
                <a:cubicBezTo>
                  <a:pt x="2381310" y="892314"/>
                  <a:pt x="2495074" y="1064121"/>
                  <a:pt x="2495074" y="1259919"/>
                </a:cubicBezTo>
                <a:cubicBezTo>
                  <a:pt x="2495074" y="1308676"/>
                  <a:pt x="2488109" y="1355884"/>
                  <a:pt x="2474179" y="1401544"/>
                </a:cubicBezTo>
                <a:cubicBezTo>
                  <a:pt x="2523709" y="1489770"/>
                  <a:pt x="2537639" y="1584186"/>
                  <a:pt x="2512874" y="1666994"/>
                </a:cubicBezTo>
                <a:cubicBezTo>
                  <a:pt x="2482691" y="1766828"/>
                  <a:pt x="2395240" y="1848088"/>
                  <a:pt x="2280702" y="1883688"/>
                </a:cubicBezTo>
                <a:cubicBezTo>
                  <a:pt x="2210276" y="1905357"/>
                  <a:pt x="2141399" y="1908453"/>
                  <a:pt x="2083356" y="1908453"/>
                </a:cubicBezTo>
                <a:cubicBezTo>
                  <a:pt x="2063234" y="1908453"/>
                  <a:pt x="2043887" y="1907679"/>
                  <a:pt x="2025313" y="1907679"/>
                </a:cubicBezTo>
                <a:cubicBezTo>
                  <a:pt x="1797785" y="1903036"/>
                  <a:pt x="1566387" y="1900714"/>
                  <a:pt x="1338085" y="1900714"/>
                </a:cubicBezTo>
                <a:cubicBezTo>
                  <a:pt x="1043226" y="1900714"/>
                  <a:pt x="744498" y="1904583"/>
                  <a:pt x="450414" y="1912323"/>
                </a:cubicBezTo>
                <a:cubicBezTo>
                  <a:pt x="434935" y="1913096"/>
                  <a:pt x="419458" y="1913096"/>
                  <a:pt x="403979" y="1913096"/>
                </a:cubicBezTo>
                <a:cubicBezTo>
                  <a:pt x="349806" y="1913096"/>
                  <a:pt x="278607" y="1909227"/>
                  <a:pt x="211277" y="1876723"/>
                </a:cubicBezTo>
                <a:cubicBezTo>
                  <a:pt x="96739" y="1821002"/>
                  <a:pt x="36374" y="1696402"/>
                  <a:pt x="71974" y="1587282"/>
                </a:cubicBezTo>
                <a:cubicBezTo>
                  <a:pt x="76617" y="1571804"/>
                  <a:pt x="83582" y="1557874"/>
                  <a:pt x="91321" y="1545491"/>
                </a:cubicBezTo>
                <a:cubicBezTo>
                  <a:pt x="32504" y="1462683"/>
                  <a:pt x="0" y="1362849"/>
                  <a:pt x="0" y="1259919"/>
                </a:cubicBezTo>
                <a:cubicBezTo>
                  <a:pt x="0" y="1098947"/>
                  <a:pt x="77391" y="951905"/>
                  <a:pt x="201990" y="859810"/>
                </a:cubicBezTo>
                <a:cubicBezTo>
                  <a:pt x="186512" y="811828"/>
                  <a:pt x="178773" y="761524"/>
                  <a:pt x="178773" y="710446"/>
                </a:cubicBezTo>
                <a:cubicBezTo>
                  <a:pt x="178773" y="437258"/>
                  <a:pt x="400884" y="215920"/>
                  <a:pt x="673299" y="215920"/>
                </a:cubicBezTo>
                <a:cubicBezTo>
                  <a:pt x="711221" y="215920"/>
                  <a:pt x="748368" y="219789"/>
                  <a:pt x="784741" y="228303"/>
                </a:cubicBezTo>
                <a:cubicBezTo>
                  <a:pt x="874514" y="88225"/>
                  <a:pt x="1030843" y="0"/>
                  <a:pt x="1201877" y="0"/>
                </a:cubicBezTo>
                <a:close/>
              </a:path>
            </a:pathLst>
          </a:custGeom>
          <a:noFill/>
          <a:ln>
            <a:noFill/>
          </a:ln>
        </p:spPr>
      </p:pic>
      <p:pic>
        <p:nvPicPr>
          <p:cNvPr id="10" name="Google Shape;250;p32" descr="A picture containing plant&#10;&#10;Description automatically generated">
            <a:extLst>
              <a:ext uri="{FF2B5EF4-FFF2-40B4-BE49-F238E27FC236}">
                <a16:creationId xmlns:a16="http://schemas.microsoft.com/office/drawing/2014/main" id="{7EECD2E5-5B95-4DDD-A863-DD372CC00AB3}"/>
              </a:ext>
            </a:extLst>
          </p:cNvPr>
          <p:cNvPicPr preferRelativeResize="0"/>
          <p:nvPr/>
        </p:nvPicPr>
        <p:blipFill rotWithShape="1">
          <a:blip r:embed="rId3">
            <a:alphaModFix/>
          </a:blip>
          <a:srcRect l="50836" t="13182" r="25577" b="3720"/>
          <a:stretch/>
        </p:blipFill>
        <p:spPr>
          <a:xfrm>
            <a:off x="10245012" y="428894"/>
            <a:ext cx="935316" cy="874014"/>
          </a:xfrm>
          <a:custGeom>
            <a:avLst/>
            <a:gdLst/>
            <a:ahLst/>
            <a:cxnLst/>
            <a:rect l="l" t="t" r="r" b="b"/>
            <a:pathLst>
              <a:path w="2410631" h="2410027" extrusionOk="0">
                <a:moveTo>
                  <a:pt x="1205317" y="0"/>
                </a:moveTo>
                <a:cubicBezTo>
                  <a:pt x="1342649" y="0"/>
                  <a:pt x="1479880" y="127343"/>
                  <a:pt x="1546074" y="382029"/>
                </a:cubicBezTo>
                <a:cubicBezTo>
                  <a:pt x="1999745" y="115638"/>
                  <a:pt x="2294389" y="410282"/>
                  <a:pt x="2027998" y="863953"/>
                </a:cubicBezTo>
                <a:cubicBezTo>
                  <a:pt x="2538176" y="996341"/>
                  <a:pt x="2538176" y="1412879"/>
                  <a:pt x="2027998" y="1546074"/>
                </a:cubicBezTo>
                <a:cubicBezTo>
                  <a:pt x="2294389" y="1999745"/>
                  <a:pt x="1999745" y="2294389"/>
                  <a:pt x="1546074" y="2027999"/>
                </a:cubicBezTo>
                <a:cubicBezTo>
                  <a:pt x="1412879" y="2537370"/>
                  <a:pt x="996341" y="2537370"/>
                  <a:pt x="863953" y="2027999"/>
                </a:cubicBezTo>
                <a:cubicBezTo>
                  <a:pt x="410282" y="2294389"/>
                  <a:pt x="115638" y="1999745"/>
                  <a:pt x="382029" y="1546074"/>
                </a:cubicBezTo>
                <a:cubicBezTo>
                  <a:pt x="-127343" y="1412879"/>
                  <a:pt x="-127343" y="996341"/>
                  <a:pt x="382029" y="863953"/>
                </a:cubicBezTo>
                <a:cubicBezTo>
                  <a:pt x="115638" y="410282"/>
                  <a:pt x="410282" y="115638"/>
                  <a:pt x="863953" y="382029"/>
                </a:cubicBezTo>
                <a:cubicBezTo>
                  <a:pt x="930551" y="127343"/>
                  <a:pt x="1067984" y="0"/>
                  <a:pt x="1205317" y="0"/>
                </a:cubicBezTo>
                <a:close/>
              </a:path>
            </a:pathLst>
          </a:custGeom>
          <a:noFill/>
          <a:ln>
            <a:noFill/>
          </a:ln>
        </p:spPr>
      </p:pic>
      <p:pic>
        <p:nvPicPr>
          <p:cNvPr id="11" name="Google Shape;252;p32" descr="A silhouette of a city&#10;&#10;Description automatically generated with medium confidence">
            <a:extLst>
              <a:ext uri="{FF2B5EF4-FFF2-40B4-BE49-F238E27FC236}">
                <a16:creationId xmlns:a16="http://schemas.microsoft.com/office/drawing/2014/main" id="{26C03232-CCD0-4635-9F67-779133F7A15A}"/>
              </a:ext>
            </a:extLst>
          </p:cNvPr>
          <p:cNvPicPr preferRelativeResize="0"/>
          <p:nvPr/>
        </p:nvPicPr>
        <p:blipFill rotWithShape="1">
          <a:blip r:embed="rId4">
            <a:alphaModFix/>
          </a:blip>
          <a:srcRect/>
          <a:stretch/>
        </p:blipFill>
        <p:spPr>
          <a:xfrm>
            <a:off x="7977672" y="5471819"/>
            <a:ext cx="3658409" cy="798352"/>
          </a:xfrm>
          <a:prstGeom prst="rect">
            <a:avLst/>
          </a:prstGeom>
          <a:noFill/>
          <a:ln>
            <a:noFill/>
          </a:ln>
        </p:spPr>
      </p:pic>
      <p:sp>
        <p:nvSpPr>
          <p:cNvPr id="12" name="Google Shape;189;p29">
            <a:extLst>
              <a:ext uri="{FF2B5EF4-FFF2-40B4-BE49-F238E27FC236}">
                <a16:creationId xmlns:a16="http://schemas.microsoft.com/office/drawing/2014/main" id="{6479C833-8757-4486-B430-3B895A4F2399}"/>
              </a:ext>
            </a:extLst>
          </p:cNvPr>
          <p:cNvSpPr txBox="1">
            <a:spLocks/>
          </p:cNvSpPr>
          <p:nvPr/>
        </p:nvSpPr>
        <p:spPr>
          <a:xfrm>
            <a:off x="1279750" y="689700"/>
            <a:ext cx="9090900" cy="1032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8000"/>
              <a:buFont typeface="Chelsea Market"/>
              <a:buNone/>
              <a:defRPr sz="8000" b="0" i="0" u="none" strike="noStrike" cap="none">
                <a:solidFill>
                  <a:schemeClr val="accent6"/>
                </a:solidFill>
                <a:latin typeface="Chelsea Market"/>
                <a:ea typeface="Chelsea Market"/>
                <a:cs typeface="Chelsea Market"/>
                <a:sym typeface="Chelsea Market"/>
              </a:defRPr>
            </a:lvl1pPr>
            <a:lvl2pPr marR="0" lvl="1" algn="ctr" rtl="0">
              <a:lnSpc>
                <a:spcPct val="100000"/>
              </a:lnSpc>
              <a:spcBef>
                <a:spcPts val="0"/>
              </a:spcBef>
              <a:spcAft>
                <a:spcPts val="0"/>
              </a:spcAft>
              <a:buClr>
                <a:schemeClr val="accent6"/>
              </a:buClr>
              <a:buSzPts val="8000"/>
              <a:buFont typeface="Chelsea Market"/>
              <a:buNone/>
              <a:defRPr sz="8000" b="0" i="0" u="none" strike="noStrike" cap="none">
                <a:solidFill>
                  <a:schemeClr val="accent6"/>
                </a:solidFill>
                <a:latin typeface="Chelsea Market"/>
                <a:ea typeface="Chelsea Market"/>
                <a:cs typeface="Chelsea Market"/>
                <a:sym typeface="Chelsea Market"/>
              </a:defRPr>
            </a:lvl2pPr>
            <a:lvl3pPr marR="0" lvl="2" algn="ctr" rtl="0">
              <a:lnSpc>
                <a:spcPct val="100000"/>
              </a:lnSpc>
              <a:spcBef>
                <a:spcPts val="0"/>
              </a:spcBef>
              <a:spcAft>
                <a:spcPts val="0"/>
              </a:spcAft>
              <a:buClr>
                <a:schemeClr val="accent6"/>
              </a:buClr>
              <a:buSzPts val="8000"/>
              <a:buFont typeface="Chelsea Market"/>
              <a:buNone/>
              <a:defRPr sz="8000" b="0" i="0" u="none" strike="noStrike" cap="none">
                <a:solidFill>
                  <a:schemeClr val="accent6"/>
                </a:solidFill>
                <a:latin typeface="Chelsea Market"/>
                <a:ea typeface="Chelsea Market"/>
                <a:cs typeface="Chelsea Market"/>
                <a:sym typeface="Chelsea Market"/>
              </a:defRPr>
            </a:lvl3pPr>
            <a:lvl4pPr marR="0" lvl="3" algn="ctr" rtl="0">
              <a:lnSpc>
                <a:spcPct val="100000"/>
              </a:lnSpc>
              <a:spcBef>
                <a:spcPts val="0"/>
              </a:spcBef>
              <a:spcAft>
                <a:spcPts val="0"/>
              </a:spcAft>
              <a:buClr>
                <a:schemeClr val="accent6"/>
              </a:buClr>
              <a:buSzPts val="8000"/>
              <a:buFont typeface="Chelsea Market"/>
              <a:buNone/>
              <a:defRPr sz="8000" b="0" i="0" u="none" strike="noStrike" cap="none">
                <a:solidFill>
                  <a:schemeClr val="accent6"/>
                </a:solidFill>
                <a:latin typeface="Chelsea Market"/>
                <a:ea typeface="Chelsea Market"/>
                <a:cs typeface="Chelsea Market"/>
                <a:sym typeface="Chelsea Market"/>
              </a:defRPr>
            </a:lvl4pPr>
            <a:lvl5pPr marR="0" lvl="4" algn="ctr" rtl="0">
              <a:lnSpc>
                <a:spcPct val="100000"/>
              </a:lnSpc>
              <a:spcBef>
                <a:spcPts val="0"/>
              </a:spcBef>
              <a:spcAft>
                <a:spcPts val="0"/>
              </a:spcAft>
              <a:buClr>
                <a:schemeClr val="accent6"/>
              </a:buClr>
              <a:buSzPts val="8000"/>
              <a:buFont typeface="Chelsea Market"/>
              <a:buNone/>
              <a:defRPr sz="8000" b="0" i="0" u="none" strike="noStrike" cap="none">
                <a:solidFill>
                  <a:schemeClr val="accent6"/>
                </a:solidFill>
                <a:latin typeface="Chelsea Market"/>
                <a:ea typeface="Chelsea Market"/>
                <a:cs typeface="Chelsea Market"/>
                <a:sym typeface="Chelsea Market"/>
              </a:defRPr>
            </a:lvl5pPr>
            <a:lvl6pPr marR="0" lvl="5" algn="ctr" rtl="0">
              <a:lnSpc>
                <a:spcPct val="100000"/>
              </a:lnSpc>
              <a:spcBef>
                <a:spcPts val="0"/>
              </a:spcBef>
              <a:spcAft>
                <a:spcPts val="0"/>
              </a:spcAft>
              <a:buClr>
                <a:schemeClr val="accent6"/>
              </a:buClr>
              <a:buSzPts val="8000"/>
              <a:buFont typeface="Chelsea Market"/>
              <a:buNone/>
              <a:defRPr sz="8000" b="0" i="0" u="none" strike="noStrike" cap="none">
                <a:solidFill>
                  <a:schemeClr val="accent6"/>
                </a:solidFill>
                <a:latin typeface="Chelsea Market"/>
                <a:ea typeface="Chelsea Market"/>
                <a:cs typeface="Chelsea Market"/>
                <a:sym typeface="Chelsea Market"/>
              </a:defRPr>
            </a:lvl6pPr>
            <a:lvl7pPr marR="0" lvl="6" algn="ctr" rtl="0">
              <a:lnSpc>
                <a:spcPct val="100000"/>
              </a:lnSpc>
              <a:spcBef>
                <a:spcPts val="0"/>
              </a:spcBef>
              <a:spcAft>
                <a:spcPts val="0"/>
              </a:spcAft>
              <a:buClr>
                <a:schemeClr val="accent6"/>
              </a:buClr>
              <a:buSzPts val="8000"/>
              <a:buFont typeface="Chelsea Market"/>
              <a:buNone/>
              <a:defRPr sz="8000" b="0" i="0" u="none" strike="noStrike" cap="none">
                <a:solidFill>
                  <a:schemeClr val="accent6"/>
                </a:solidFill>
                <a:latin typeface="Chelsea Market"/>
                <a:ea typeface="Chelsea Market"/>
                <a:cs typeface="Chelsea Market"/>
                <a:sym typeface="Chelsea Market"/>
              </a:defRPr>
            </a:lvl7pPr>
            <a:lvl8pPr marR="0" lvl="7" algn="ctr" rtl="0">
              <a:lnSpc>
                <a:spcPct val="100000"/>
              </a:lnSpc>
              <a:spcBef>
                <a:spcPts val="0"/>
              </a:spcBef>
              <a:spcAft>
                <a:spcPts val="0"/>
              </a:spcAft>
              <a:buClr>
                <a:schemeClr val="accent6"/>
              </a:buClr>
              <a:buSzPts val="8000"/>
              <a:buFont typeface="Chelsea Market"/>
              <a:buNone/>
              <a:defRPr sz="8000" b="0" i="0" u="none" strike="noStrike" cap="none">
                <a:solidFill>
                  <a:schemeClr val="accent6"/>
                </a:solidFill>
                <a:latin typeface="Chelsea Market"/>
                <a:ea typeface="Chelsea Market"/>
                <a:cs typeface="Chelsea Market"/>
                <a:sym typeface="Chelsea Market"/>
              </a:defRPr>
            </a:lvl8pPr>
            <a:lvl9pPr marR="0" lvl="8" algn="ctr" rtl="0">
              <a:lnSpc>
                <a:spcPct val="100000"/>
              </a:lnSpc>
              <a:spcBef>
                <a:spcPts val="0"/>
              </a:spcBef>
              <a:spcAft>
                <a:spcPts val="0"/>
              </a:spcAft>
              <a:buClr>
                <a:schemeClr val="accent6"/>
              </a:buClr>
              <a:buSzPts val="8000"/>
              <a:buFont typeface="Chelsea Market"/>
              <a:buNone/>
              <a:defRPr sz="8000" b="0" i="0" u="none" strike="noStrike" cap="none">
                <a:solidFill>
                  <a:schemeClr val="accent6"/>
                </a:solidFill>
                <a:latin typeface="Chelsea Market"/>
                <a:ea typeface="Chelsea Market"/>
                <a:cs typeface="Chelsea Market"/>
                <a:sym typeface="Chelsea Market"/>
              </a:defRPr>
            </a:lvl9pPr>
          </a:lstStyle>
          <a:p>
            <a:pPr>
              <a:buSzPts val="4000"/>
            </a:pPr>
            <a:r>
              <a:rPr lang="en-US" sz="3600">
                <a:latin typeface="Times New Roman" panose="02020603050405020304" pitchFamily="18" charset="0"/>
                <a:cs typeface="Times New Roman" panose="02020603050405020304" pitchFamily="18" charset="0"/>
              </a:rPr>
              <a:t>Kết luận</a:t>
            </a:r>
            <a:endParaRPr lang="vi-VN" sz="3600">
              <a:latin typeface="Times New Roman" panose="020206030504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1CF4353F-AE17-431F-BB73-F802EF464C6F}"/>
              </a:ext>
            </a:extLst>
          </p:cNvPr>
          <p:cNvPicPr>
            <a:picLocks noChangeAspect="1"/>
          </p:cNvPicPr>
          <p:nvPr/>
        </p:nvPicPr>
        <p:blipFill>
          <a:blip r:embed="rId5"/>
          <a:stretch>
            <a:fillRect/>
          </a:stretch>
        </p:blipFill>
        <p:spPr>
          <a:xfrm>
            <a:off x="703944" y="1983106"/>
            <a:ext cx="5972175" cy="4010025"/>
          </a:xfrm>
          <a:prstGeom prst="rect">
            <a:avLst/>
          </a:prstGeom>
        </p:spPr>
      </p:pic>
      <p:pic>
        <p:nvPicPr>
          <p:cNvPr id="14" name="Google Shape;204;p29">
            <a:extLst>
              <a:ext uri="{FF2B5EF4-FFF2-40B4-BE49-F238E27FC236}">
                <a16:creationId xmlns:a16="http://schemas.microsoft.com/office/drawing/2014/main" id="{BE5D5427-04C8-4360-A53D-D42181A6B709}"/>
              </a:ext>
            </a:extLst>
          </p:cNvPr>
          <p:cNvPicPr preferRelativeResize="0"/>
          <p:nvPr/>
        </p:nvPicPr>
        <p:blipFill rotWithShape="1">
          <a:blip r:embed="rId6">
            <a:alphaModFix/>
          </a:blip>
          <a:srcRect/>
          <a:stretch/>
        </p:blipFill>
        <p:spPr>
          <a:xfrm>
            <a:off x="3726856" y="1453119"/>
            <a:ext cx="4738288" cy="164438"/>
          </a:xfrm>
          <a:prstGeom prst="rect">
            <a:avLst/>
          </a:prstGeom>
          <a:noFill/>
          <a:ln>
            <a:noFill/>
          </a:ln>
        </p:spPr>
      </p:pic>
    </p:spTree>
    <p:extLst>
      <p:ext uri="{BB962C8B-B14F-4D97-AF65-F5344CB8AC3E}">
        <p14:creationId xmlns:p14="http://schemas.microsoft.com/office/powerpoint/2010/main" val="2536074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3"/>
          <p:cNvSpPr txBox="1">
            <a:spLocks noGrp="1"/>
          </p:cNvSpPr>
          <p:nvPr>
            <p:ph type="title"/>
          </p:nvPr>
        </p:nvSpPr>
        <p:spPr>
          <a:xfrm>
            <a:off x="4280586" y="1807076"/>
            <a:ext cx="6937310" cy="1341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7000"/>
              <a:buNone/>
            </a:pPr>
            <a:r>
              <a:rPr lang="en"/>
              <a:t>Thank you for listening!</a:t>
            </a:r>
            <a:endParaRPr/>
          </a:p>
        </p:txBody>
      </p:sp>
      <p:sp>
        <p:nvSpPr>
          <p:cNvPr id="688" name="Google Shape;688;p43"/>
          <p:cNvSpPr/>
          <p:nvPr/>
        </p:nvSpPr>
        <p:spPr>
          <a:xfrm>
            <a:off x="1698771" y="2988649"/>
            <a:ext cx="1690165" cy="1375055"/>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3"/>
          <p:cNvSpPr txBox="1">
            <a:spLocks noGrp="1"/>
          </p:cNvSpPr>
          <p:nvPr>
            <p:ph type="body" idx="2"/>
          </p:nvPr>
        </p:nvSpPr>
        <p:spPr>
          <a:xfrm>
            <a:off x="4280586" y="4061926"/>
            <a:ext cx="3314531" cy="883298"/>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900"/>
              <a:buNone/>
            </a:pPr>
            <a:r>
              <a:rPr lang="en" sz="2400"/>
              <a:t>mtdd1802@gmail.com</a:t>
            </a:r>
            <a:endParaRPr sz="2400"/>
          </a:p>
          <a:p>
            <a:pPr marL="0" lvl="0" indent="0" algn="l" rtl="0">
              <a:lnSpc>
                <a:spcPct val="100000"/>
              </a:lnSpc>
              <a:spcBef>
                <a:spcPts val="0"/>
              </a:spcBef>
              <a:spcAft>
                <a:spcPts val="0"/>
              </a:spcAft>
              <a:buSzPts val="1900"/>
              <a:buNone/>
            </a:pPr>
            <a:r>
              <a:rPr lang="en" sz="2400"/>
              <a:t>0342493279</a:t>
            </a:r>
            <a:endParaRPr sz="2400"/>
          </a:p>
          <a:p>
            <a:pPr marL="0" lvl="0" indent="0" algn="l" rtl="0">
              <a:lnSpc>
                <a:spcPct val="100000"/>
              </a:lnSpc>
              <a:spcBef>
                <a:spcPts val="0"/>
              </a:spcBef>
              <a:spcAft>
                <a:spcPts val="0"/>
              </a:spcAft>
              <a:buSzPts val="1900"/>
              <a:buNone/>
            </a:pPr>
            <a:endParaRPr sz="2400"/>
          </a:p>
        </p:txBody>
      </p:sp>
      <p:pic>
        <p:nvPicPr>
          <p:cNvPr id="690" name="Google Shape;690;p43" descr="A picture containing accessory&#10;&#10;Description automatically generated"/>
          <p:cNvPicPr preferRelativeResize="0"/>
          <p:nvPr/>
        </p:nvPicPr>
        <p:blipFill rotWithShape="1">
          <a:blip r:embed="rId3">
            <a:alphaModFix/>
          </a:blip>
          <a:srcRect/>
          <a:stretch/>
        </p:blipFill>
        <p:spPr>
          <a:xfrm rot="-4533881">
            <a:off x="961963" y="2063383"/>
            <a:ext cx="2953886" cy="2977602"/>
          </a:xfrm>
          <a:prstGeom prst="rect">
            <a:avLst/>
          </a:prstGeom>
          <a:noFill/>
          <a:ln>
            <a:noFill/>
          </a:ln>
        </p:spPr>
      </p:pic>
      <p:pic>
        <p:nvPicPr>
          <p:cNvPr id="691" name="Google Shape;691;p43"/>
          <p:cNvPicPr preferRelativeResize="0"/>
          <p:nvPr/>
        </p:nvPicPr>
        <p:blipFill rotWithShape="1">
          <a:blip r:embed="rId4">
            <a:alphaModFix/>
          </a:blip>
          <a:srcRect/>
          <a:stretch/>
        </p:blipFill>
        <p:spPr>
          <a:xfrm flipH="1">
            <a:off x="4098667" y="5543905"/>
            <a:ext cx="7119229" cy="1734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764676" y="2235600"/>
            <a:ext cx="3653700" cy="21624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15000"/>
              <a:buNone/>
            </a:pPr>
            <a:r>
              <a:rPr lang="en"/>
              <a:t>01</a:t>
            </a:r>
            <a:endParaRPr/>
          </a:p>
        </p:txBody>
      </p:sp>
      <p:sp>
        <p:nvSpPr>
          <p:cNvPr id="166" name="Google Shape;166;p27"/>
          <p:cNvSpPr txBox="1">
            <a:spLocks noGrp="1"/>
          </p:cNvSpPr>
          <p:nvPr>
            <p:ph type="subTitle" idx="1"/>
          </p:nvPr>
        </p:nvSpPr>
        <p:spPr>
          <a:xfrm>
            <a:off x="4841901" y="2031800"/>
            <a:ext cx="5526900" cy="71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3600"/>
              <a:buNone/>
            </a:pPr>
            <a:r>
              <a:rPr lang="en-US" sz="4000" b="0">
                <a:solidFill>
                  <a:srgbClr val="A69AFF"/>
                </a:solidFill>
                <a:latin typeface="Times New Roman" panose="02020603050405020304" pitchFamily="18" charset="0"/>
                <a:ea typeface="Tahoma" panose="020B0604030504040204" pitchFamily="34" charset="0"/>
                <a:cs typeface="Times New Roman" panose="02020603050405020304" pitchFamily="18" charset="0"/>
                <a:sym typeface="Chelsea Market"/>
              </a:rPr>
              <a:t>Giới thiệu đề tài</a:t>
            </a:r>
            <a:endParaRPr sz="4000" b="0">
              <a:solidFill>
                <a:srgbClr val="A69AFF"/>
              </a:solidFill>
              <a:latin typeface="Times New Roman" panose="02020603050405020304" pitchFamily="18" charset="0"/>
              <a:ea typeface="Tahoma" panose="020B0604030504040204" pitchFamily="34" charset="0"/>
              <a:cs typeface="Times New Roman" panose="02020603050405020304" pitchFamily="18" charset="0"/>
              <a:sym typeface="Chelsea Market"/>
            </a:endParaRPr>
          </a:p>
        </p:txBody>
      </p:sp>
      <p:sp>
        <p:nvSpPr>
          <p:cNvPr id="167" name="Google Shape;167;p27"/>
          <p:cNvSpPr txBox="1">
            <a:spLocks noGrp="1"/>
          </p:cNvSpPr>
          <p:nvPr>
            <p:ph type="body" idx="2"/>
          </p:nvPr>
        </p:nvSpPr>
        <p:spPr>
          <a:xfrm>
            <a:off x="4841901" y="2808953"/>
            <a:ext cx="6270858" cy="20751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SzPts val="1900"/>
              <a:buNone/>
            </a:pPr>
            <a:r>
              <a:rPr lang="vi-VN" sz="1800" b="0">
                <a:latin typeface="Times New Roman" panose="02020603050405020304" pitchFamily="18" charset="0"/>
                <a:cs typeface="Times New Roman" panose="02020603050405020304" pitchFamily="18" charset="0"/>
              </a:rPr>
              <a:t>Internet of Things</a:t>
            </a:r>
            <a:r>
              <a:rPr lang="en-US" sz="1800" b="0">
                <a:latin typeface="Times New Roman" panose="02020603050405020304" pitchFamily="18" charset="0"/>
                <a:cs typeface="Times New Roman" panose="02020603050405020304" pitchFamily="18" charset="0"/>
              </a:rPr>
              <a:t> (IoTs)</a:t>
            </a:r>
            <a:r>
              <a:rPr lang="vi-VN" sz="1800" b="0">
                <a:latin typeface="Times New Roman" panose="02020603050405020304" pitchFamily="18" charset="0"/>
                <a:cs typeface="Times New Roman" panose="02020603050405020304" pitchFamily="18" charset="0"/>
              </a:rPr>
              <a:t> là một xu hướng lớn của thế giới, tác động đến mọi mặt của xã hội.</a:t>
            </a:r>
            <a:r>
              <a:rPr lang="en-US" sz="1800" b="0">
                <a:latin typeface="Times New Roman" panose="02020603050405020304" pitchFamily="18" charset="0"/>
                <a:cs typeface="Times New Roman" panose="02020603050405020304" pitchFamily="18" charset="0"/>
              </a:rPr>
              <a:t> Ở đề tài này, em sử dụng giải pháp IoTs với mong muốn </a:t>
            </a:r>
            <a:r>
              <a:rPr lang="vi-VN" sz="1800" b="0">
                <a:latin typeface="Times New Roman" panose="02020603050405020304" pitchFamily="18" charset="0"/>
                <a:cs typeface="Times New Roman" panose="02020603050405020304" pitchFamily="18" charset="0"/>
              </a:rPr>
              <a:t>giúp</a:t>
            </a:r>
            <a:r>
              <a:rPr lang="en-US" sz="1800" b="0">
                <a:latin typeface="Times New Roman" panose="02020603050405020304" pitchFamily="18" charset="0"/>
                <a:cs typeface="Times New Roman" panose="02020603050405020304" pitchFamily="18" charset="0"/>
              </a:rPr>
              <a:t> nơi làm việc trở nên</a:t>
            </a:r>
            <a:r>
              <a:rPr lang="vi-VN" sz="1800" b="0">
                <a:latin typeface="Times New Roman" panose="02020603050405020304" pitchFamily="18" charset="0"/>
                <a:cs typeface="Times New Roman" panose="02020603050405020304" pitchFamily="18" charset="0"/>
              </a:rPr>
              <a:t> tiện lợi và kết nối tốt hơn</a:t>
            </a:r>
            <a:r>
              <a:rPr lang="en-US" sz="1800" b="0">
                <a:latin typeface="Times New Roman" panose="02020603050405020304" pitchFamily="18" charset="0"/>
                <a:cs typeface="Times New Roman" panose="02020603050405020304" pitchFamily="18" charset="0"/>
              </a:rPr>
              <a:t>.</a:t>
            </a:r>
          </a:p>
        </p:txBody>
      </p:sp>
      <p:pic>
        <p:nvPicPr>
          <p:cNvPr id="6" name="Google Shape;273;p34">
            <a:extLst>
              <a:ext uri="{FF2B5EF4-FFF2-40B4-BE49-F238E27FC236}">
                <a16:creationId xmlns:a16="http://schemas.microsoft.com/office/drawing/2014/main" id="{E62EAE25-15F4-4A1F-AE38-1D89BF6EA06B}"/>
              </a:ext>
            </a:extLst>
          </p:cNvPr>
          <p:cNvPicPr preferRelativeResize="0"/>
          <p:nvPr/>
        </p:nvPicPr>
        <p:blipFill rotWithShape="1">
          <a:blip r:embed="rId3">
            <a:alphaModFix/>
          </a:blip>
          <a:srcRect/>
          <a:stretch/>
        </p:blipFill>
        <p:spPr>
          <a:xfrm rot="21352835">
            <a:off x="793678" y="1716613"/>
            <a:ext cx="3595695" cy="30422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235000" y="898175"/>
            <a:ext cx="55815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sz="4000"/>
              <a:t>Did you know?</a:t>
            </a:r>
            <a:endParaRPr sz="4000"/>
          </a:p>
        </p:txBody>
      </p:sp>
      <p:sp>
        <p:nvSpPr>
          <p:cNvPr id="174" name="Google Shape;174;p28"/>
          <p:cNvSpPr txBox="1">
            <a:spLocks noGrp="1"/>
          </p:cNvSpPr>
          <p:nvPr>
            <p:ph type="subTitle" idx="1"/>
          </p:nvPr>
        </p:nvSpPr>
        <p:spPr>
          <a:xfrm>
            <a:off x="3291019" y="1640033"/>
            <a:ext cx="3965510" cy="576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100"/>
              <a:buNone/>
            </a:pPr>
            <a:r>
              <a:rPr lang="en" sz="1600">
                <a:solidFill>
                  <a:schemeClr val="bg2">
                    <a:lumMod val="20000"/>
                    <a:lumOff val="80000"/>
                  </a:schemeClr>
                </a:solidFill>
                <a:latin typeface="Century" panose="02040604050505020304" pitchFamily="18" charset="0"/>
              </a:rPr>
              <a:t>Top 2 xu thế công nghệ thế giới !!!</a:t>
            </a:r>
            <a:endParaRPr sz="1600">
              <a:solidFill>
                <a:schemeClr val="bg2">
                  <a:lumMod val="20000"/>
                  <a:lumOff val="80000"/>
                </a:schemeClr>
              </a:solidFill>
              <a:latin typeface="Century" panose="02040604050505020304" pitchFamily="18" charset="0"/>
            </a:endParaRPr>
          </a:p>
        </p:txBody>
      </p:sp>
      <p:sp>
        <p:nvSpPr>
          <p:cNvPr id="175" name="Google Shape;175;p28"/>
          <p:cNvSpPr txBox="1">
            <a:spLocks noGrp="1"/>
          </p:cNvSpPr>
          <p:nvPr>
            <p:ph type="body" idx="2"/>
          </p:nvPr>
        </p:nvSpPr>
        <p:spPr>
          <a:xfrm>
            <a:off x="6978912" y="2671151"/>
            <a:ext cx="4740338" cy="3067175"/>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900"/>
              <a:buNone/>
            </a:pPr>
            <a:r>
              <a:rPr lang="vi-VN" sz="1800" b="0" i="0">
                <a:solidFill>
                  <a:schemeClr val="bg1"/>
                </a:solidFill>
                <a:effectLst/>
                <a:latin typeface="Times New Roman" panose="02020603050405020304" pitchFamily="18" charset="0"/>
                <a:cs typeface="Times New Roman" panose="02020603050405020304" pitchFamily="18" charset="0"/>
              </a:rPr>
              <a:t>Hannover Fair 2019</a:t>
            </a:r>
            <a:r>
              <a:rPr lang="en-US" sz="1800" b="0" i="0">
                <a:solidFill>
                  <a:schemeClr val="bg1"/>
                </a:solidFill>
                <a:effectLst/>
                <a:latin typeface="Times New Roman" panose="02020603050405020304" pitchFamily="18" charset="0"/>
                <a:cs typeface="Times New Roman" panose="02020603050405020304" pitchFamily="18" charset="0"/>
              </a:rPr>
              <a:t>, sự kiện</a:t>
            </a:r>
            <a:r>
              <a:rPr lang="vi-VN" sz="1800" b="0" i="0">
                <a:solidFill>
                  <a:schemeClr val="bg1"/>
                </a:solidFill>
                <a:effectLst/>
                <a:latin typeface="Times New Roman" panose="02020603050405020304" pitchFamily="18" charset="0"/>
                <a:cs typeface="Times New Roman" panose="02020603050405020304" pitchFamily="18" charset="0"/>
              </a:rPr>
              <a:t> nói về xếp hạng những xu thế công nghệ được triển lãm nhiều nhất</a:t>
            </a:r>
            <a:r>
              <a:rPr lang="en-US" sz="1800" b="0" i="0">
                <a:solidFill>
                  <a:schemeClr val="bg1"/>
                </a:solidFill>
                <a:effectLst/>
                <a:latin typeface="Times New Roman" panose="02020603050405020304" pitchFamily="18" charset="0"/>
                <a:cs typeface="Times New Roman" panose="02020603050405020304" pitchFamily="18" charset="0"/>
              </a:rPr>
              <a:t>:</a:t>
            </a:r>
          </a:p>
          <a:p>
            <a:pPr marL="0" lvl="0" indent="0" algn="l" rtl="0">
              <a:lnSpc>
                <a:spcPct val="115000"/>
              </a:lnSpc>
              <a:spcBef>
                <a:spcPts val="0"/>
              </a:spcBef>
              <a:spcAft>
                <a:spcPts val="0"/>
              </a:spcAft>
              <a:buSzPts val="1900"/>
              <a:buNone/>
            </a:pPr>
            <a:endParaRPr lang="en-US" sz="1800" b="0">
              <a:solidFill>
                <a:schemeClr val="bg1"/>
              </a:solidFill>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900"/>
              <a:buNone/>
            </a:pPr>
            <a:r>
              <a:rPr lang="en-US" sz="1800" b="0" i="0">
                <a:solidFill>
                  <a:schemeClr val="bg1"/>
                </a:solidFill>
                <a:effectLst/>
                <a:latin typeface="Times New Roman" panose="02020603050405020304" pitchFamily="18" charset="0"/>
                <a:cs typeface="Times New Roman" panose="02020603050405020304" pitchFamily="18" charset="0"/>
              </a:rPr>
              <a:t>         </a:t>
            </a:r>
            <a:r>
              <a:rPr lang="vi-VN" sz="1800" b="0" i="0">
                <a:solidFill>
                  <a:schemeClr val="bg1"/>
                </a:solidFill>
                <a:effectLst/>
                <a:latin typeface="Times New Roman" panose="02020603050405020304" pitchFamily="18" charset="0"/>
                <a:cs typeface="Times New Roman" panose="02020603050405020304" pitchFamily="18" charset="0"/>
              </a:rPr>
              <a:t>I</a:t>
            </a:r>
            <a:r>
              <a:rPr lang="en-US" sz="1800" b="0" i="0">
                <a:solidFill>
                  <a:schemeClr val="bg1"/>
                </a:solidFill>
                <a:effectLst/>
                <a:latin typeface="Times New Roman" panose="02020603050405020304" pitchFamily="18" charset="0"/>
                <a:cs typeface="Times New Roman" panose="02020603050405020304" pitchFamily="18" charset="0"/>
              </a:rPr>
              <a:t>o</a:t>
            </a:r>
            <a:r>
              <a:rPr lang="vi-VN" sz="1800" b="0" i="0">
                <a:solidFill>
                  <a:schemeClr val="bg1"/>
                </a:solidFill>
                <a:effectLst/>
                <a:latin typeface="Times New Roman" panose="02020603050405020304" pitchFamily="18" charset="0"/>
                <a:cs typeface="Times New Roman" panose="02020603050405020304" pitchFamily="18" charset="0"/>
              </a:rPr>
              <a:t>T chiếm 16.6% cao thứ hai chỉ sau 5G</a:t>
            </a:r>
            <a:endParaRPr>
              <a:solidFill>
                <a:schemeClr val="bg1"/>
              </a:solidFill>
              <a:latin typeface="Times New Roman" panose="02020603050405020304" pitchFamily="18" charset="0"/>
              <a:cs typeface="Times New Roman" panose="02020603050405020304" pitchFamily="18" charset="0"/>
            </a:endParaRPr>
          </a:p>
        </p:txBody>
      </p:sp>
      <p:sp>
        <p:nvSpPr>
          <p:cNvPr id="179" name="Google Shape;179;p28"/>
          <p:cNvSpPr/>
          <p:nvPr/>
        </p:nvSpPr>
        <p:spPr>
          <a:xfrm>
            <a:off x="1862977" y="851054"/>
            <a:ext cx="236191" cy="881253"/>
          </a:xfrm>
          <a:custGeom>
            <a:avLst/>
            <a:gdLst/>
            <a:ahLst/>
            <a:cxnLst/>
            <a:rect l="l" t="t" r="r" b="b"/>
            <a:pathLst>
              <a:path w="521969" h="1958339" extrusionOk="0">
                <a:moveTo>
                  <a:pt x="510540" y="0"/>
                </a:moveTo>
                <a:lnTo>
                  <a:pt x="437198" y="0"/>
                </a:lnTo>
                <a:cubicBezTo>
                  <a:pt x="196215" y="0"/>
                  <a:pt x="0" y="196215"/>
                  <a:pt x="0" y="437197"/>
                </a:cubicBezTo>
                <a:lnTo>
                  <a:pt x="0" y="1521143"/>
                </a:lnTo>
                <a:cubicBezTo>
                  <a:pt x="0" y="1762125"/>
                  <a:pt x="196215" y="1958340"/>
                  <a:pt x="437198" y="1958340"/>
                </a:cubicBezTo>
                <a:lnTo>
                  <a:pt x="521970" y="1958340"/>
                </a:lnTo>
                <a:lnTo>
                  <a:pt x="510540" y="0"/>
                </a:lnTo>
                <a:close/>
              </a:path>
            </a:pathLst>
          </a:custGeom>
          <a:solidFill>
            <a:srgbClr val="000000">
              <a:alpha val="352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 name="Google Shape;180;p28"/>
          <p:cNvPicPr preferRelativeResize="0"/>
          <p:nvPr/>
        </p:nvPicPr>
        <p:blipFill>
          <a:blip r:embed="rId3"/>
          <a:srcRect/>
          <a:stretch/>
        </p:blipFill>
        <p:spPr>
          <a:xfrm>
            <a:off x="657152" y="2671151"/>
            <a:ext cx="6168850" cy="3531161"/>
          </a:xfrm>
          <a:prstGeom prst="rect">
            <a:avLst/>
          </a:prstGeom>
          <a:noFill/>
          <a:ln>
            <a:noFill/>
          </a:ln>
          <a:effectLst>
            <a:outerShdw blurRad="50800" dist="12700" dir="2700000" algn="tl" rotWithShape="0">
              <a:srgbClr val="000000">
                <a:alpha val="40000"/>
              </a:srgbClr>
            </a:outerShdw>
          </a:effectLst>
        </p:spPr>
      </p:pic>
      <p:pic>
        <p:nvPicPr>
          <p:cNvPr id="183" name="Google Shape;183;p28" descr="A black and white outline of a city&#10;&#10;Description automatically generated with medium confidence"/>
          <p:cNvPicPr preferRelativeResize="0"/>
          <p:nvPr/>
        </p:nvPicPr>
        <p:blipFill rotWithShape="1">
          <a:blip r:embed="rId4">
            <a:alphaModFix/>
          </a:blip>
          <a:srcRect l="36449" t="26820" r="45730" b="33970"/>
          <a:stretch/>
        </p:blipFill>
        <p:spPr>
          <a:xfrm>
            <a:off x="1818520" y="597340"/>
            <a:ext cx="1320553" cy="1265866"/>
          </a:xfrm>
          <a:custGeom>
            <a:avLst/>
            <a:gdLst/>
            <a:ahLst/>
            <a:cxnLst/>
            <a:rect l="l" t="t" r="r" b="b"/>
            <a:pathLst>
              <a:path w="1320553" h="1265866" extrusionOk="0">
                <a:moveTo>
                  <a:pt x="583958" y="0"/>
                </a:moveTo>
                <a:cubicBezTo>
                  <a:pt x="624904" y="0"/>
                  <a:pt x="663694" y="13792"/>
                  <a:pt x="695589" y="40084"/>
                </a:cubicBezTo>
                <a:lnTo>
                  <a:pt x="1255035" y="495227"/>
                </a:lnTo>
                <a:cubicBezTo>
                  <a:pt x="1296842" y="529276"/>
                  <a:pt x="1320979" y="579273"/>
                  <a:pt x="1320548" y="633149"/>
                </a:cubicBezTo>
                <a:cubicBezTo>
                  <a:pt x="1320548" y="687024"/>
                  <a:pt x="1296842" y="737021"/>
                  <a:pt x="1255035" y="771071"/>
                </a:cubicBezTo>
                <a:lnTo>
                  <a:pt x="695157" y="1225782"/>
                </a:lnTo>
                <a:cubicBezTo>
                  <a:pt x="662832" y="1252074"/>
                  <a:pt x="624472" y="1265866"/>
                  <a:pt x="583527" y="1265866"/>
                </a:cubicBezTo>
                <a:cubicBezTo>
                  <a:pt x="485258" y="1265866"/>
                  <a:pt x="405090" y="1186130"/>
                  <a:pt x="405090" y="1088292"/>
                </a:cubicBezTo>
                <a:cubicBezTo>
                  <a:pt x="330957" y="1124065"/>
                  <a:pt x="219327" y="1130961"/>
                  <a:pt x="219327" y="1130961"/>
                </a:cubicBezTo>
                <a:lnTo>
                  <a:pt x="219310" y="1129432"/>
                </a:lnTo>
                <a:lnTo>
                  <a:pt x="197832" y="1129432"/>
                </a:lnTo>
                <a:cubicBezTo>
                  <a:pt x="88788" y="1129432"/>
                  <a:pt x="0" y="1041333"/>
                  <a:pt x="0" y="933134"/>
                </a:cubicBezTo>
                <a:lnTo>
                  <a:pt x="0" y="446449"/>
                </a:lnTo>
                <a:cubicBezTo>
                  <a:pt x="0" y="338250"/>
                  <a:pt x="88788" y="250151"/>
                  <a:pt x="197832" y="250151"/>
                </a:cubicBezTo>
                <a:lnTo>
                  <a:pt x="209902" y="250151"/>
                </a:lnTo>
                <a:lnTo>
                  <a:pt x="209844" y="244812"/>
                </a:lnTo>
                <a:cubicBezTo>
                  <a:pt x="284839" y="243950"/>
                  <a:pt x="405521" y="202142"/>
                  <a:pt x="405521" y="202142"/>
                </a:cubicBezTo>
                <a:lnTo>
                  <a:pt x="405521" y="178006"/>
                </a:lnTo>
                <a:cubicBezTo>
                  <a:pt x="405521" y="79737"/>
                  <a:pt x="485688" y="0"/>
                  <a:pt x="583958" y="0"/>
                </a:cubicBezTo>
                <a:close/>
              </a:path>
            </a:pathLst>
          </a:custGeom>
          <a:noFill/>
          <a:ln>
            <a:noFill/>
          </a:ln>
        </p:spPr>
      </p:pic>
      <p:pic>
        <p:nvPicPr>
          <p:cNvPr id="184" name="Google Shape;184;p28"/>
          <p:cNvPicPr preferRelativeResize="0"/>
          <p:nvPr/>
        </p:nvPicPr>
        <p:blipFill rotWithShape="1">
          <a:blip r:embed="rId5">
            <a:alphaModFix/>
          </a:blip>
          <a:srcRect/>
          <a:stretch/>
        </p:blipFill>
        <p:spPr>
          <a:xfrm>
            <a:off x="3483488" y="2056150"/>
            <a:ext cx="2743201" cy="173455"/>
          </a:xfrm>
          <a:prstGeom prst="rect">
            <a:avLst/>
          </a:prstGeom>
          <a:noFill/>
          <a:ln>
            <a:noFill/>
          </a:ln>
        </p:spPr>
      </p:pic>
      <p:grpSp>
        <p:nvGrpSpPr>
          <p:cNvPr id="9" name="Google Shape;860;p45">
            <a:extLst>
              <a:ext uri="{FF2B5EF4-FFF2-40B4-BE49-F238E27FC236}">
                <a16:creationId xmlns:a16="http://schemas.microsoft.com/office/drawing/2014/main" id="{5C6BA151-709B-4F9F-BAB0-926AF5779CA1}"/>
              </a:ext>
            </a:extLst>
          </p:cNvPr>
          <p:cNvGrpSpPr/>
          <p:nvPr/>
        </p:nvGrpSpPr>
        <p:grpSpPr>
          <a:xfrm>
            <a:off x="7080488" y="3971365"/>
            <a:ext cx="352082" cy="317455"/>
            <a:chOff x="6435300" y="2742175"/>
            <a:chExt cx="266325" cy="232875"/>
          </a:xfrm>
        </p:grpSpPr>
        <p:sp>
          <p:nvSpPr>
            <p:cNvPr id="10" name="Google Shape;861;p45">
              <a:extLst>
                <a:ext uri="{FF2B5EF4-FFF2-40B4-BE49-F238E27FC236}">
                  <a16:creationId xmlns:a16="http://schemas.microsoft.com/office/drawing/2014/main" id="{579CBBBF-2C94-40EE-B7E4-6D91317B03AD}"/>
                </a:ext>
              </a:extLst>
            </p:cNvPr>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862;p45">
              <a:extLst>
                <a:ext uri="{FF2B5EF4-FFF2-40B4-BE49-F238E27FC236}">
                  <a16:creationId xmlns:a16="http://schemas.microsoft.com/office/drawing/2014/main" id="{95DC5FFB-6F08-44FB-A7BE-9B3AB9AE0D17}"/>
                </a:ext>
              </a:extLst>
            </p:cNvPr>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235000" y="898175"/>
            <a:ext cx="55815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sz="4000"/>
              <a:t>Did you know?</a:t>
            </a:r>
            <a:endParaRPr sz="4000"/>
          </a:p>
        </p:txBody>
      </p:sp>
      <p:sp>
        <p:nvSpPr>
          <p:cNvPr id="174" name="Google Shape;174;p28"/>
          <p:cNvSpPr txBox="1">
            <a:spLocks noGrp="1"/>
          </p:cNvSpPr>
          <p:nvPr>
            <p:ph type="subTitle" idx="1"/>
          </p:nvPr>
        </p:nvSpPr>
        <p:spPr>
          <a:xfrm>
            <a:off x="3326024" y="1661136"/>
            <a:ext cx="3965510" cy="576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2100"/>
              <a:buNone/>
            </a:pPr>
            <a:r>
              <a:rPr lang="en" sz="1600">
                <a:solidFill>
                  <a:schemeClr val="bg2">
                    <a:lumMod val="20000"/>
                    <a:lumOff val="80000"/>
                  </a:schemeClr>
                </a:solidFill>
                <a:latin typeface="Century" panose="02040604050505020304" pitchFamily="18" charset="0"/>
              </a:rPr>
              <a:t>Thị trường IoT toàn cầu</a:t>
            </a:r>
            <a:endParaRPr sz="1600">
              <a:solidFill>
                <a:schemeClr val="bg2">
                  <a:lumMod val="20000"/>
                  <a:lumOff val="80000"/>
                </a:schemeClr>
              </a:solidFill>
              <a:latin typeface="Century" panose="02040604050505020304" pitchFamily="18" charset="0"/>
            </a:endParaRPr>
          </a:p>
        </p:txBody>
      </p:sp>
      <p:sp>
        <p:nvSpPr>
          <p:cNvPr id="175" name="Google Shape;175;p28"/>
          <p:cNvSpPr txBox="1">
            <a:spLocks noGrp="1"/>
          </p:cNvSpPr>
          <p:nvPr>
            <p:ph type="body" idx="2"/>
          </p:nvPr>
        </p:nvSpPr>
        <p:spPr>
          <a:xfrm>
            <a:off x="7585788" y="3703214"/>
            <a:ext cx="4180114" cy="3403078"/>
          </a:xfrm>
          <a:prstGeom prst="rect">
            <a:avLst/>
          </a:prstGeom>
          <a:noFill/>
          <a:ln>
            <a:noFill/>
          </a:ln>
        </p:spPr>
        <p:txBody>
          <a:bodyPr spcFirstLastPara="1" wrap="square" lIns="121900" tIns="121900" rIns="121900" bIns="121900" anchor="t" anchorCtr="0">
            <a:noAutofit/>
          </a:bodyPr>
          <a:lstStyle/>
          <a:p>
            <a:pPr marL="0" indent="0">
              <a:buNone/>
            </a:pPr>
            <a:r>
              <a:rPr lang="vi-VN" b="0" i="0">
                <a:solidFill>
                  <a:schemeClr val="bg1"/>
                </a:solidFill>
                <a:effectLst/>
                <a:latin typeface="Times New Roman" panose="02020603050405020304" pitchFamily="18" charset="0"/>
                <a:cs typeface="Times New Roman" panose="02020603050405020304" pitchFamily="18" charset="0"/>
              </a:rPr>
              <a:t>Một nghiên cứu khác đến từ Safeatlat về thị trường IoT toàn cầu</a:t>
            </a:r>
            <a:r>
              <a:rPr lang="en-US" b="0">
                <a:solidFill>
                  <a:schemeClr val="bg1"/>
                </a:solidFill>
                <a:latin typeface="Times New Roman" panose="02020603050405020304" pitchFamily="18" charset="0"/>
                <a:cs typeface="Times New Roman" panose="02020603050405020304" pitchFamily="18" charset="0"/>
              </a:rPr>
              <a:t>. </a:t>
            </a:r>
            <a:endParaRPr lang="vi-VN">
              <a:solidFill>
                <a:schemeClr val="bg1"/>
              </a:solidFill>
              <a:latin typeface="Times New Roman" panose="02020603050405020304" pitchFamily="18" charset="0"/>
              <a:cs typeface="Times New Roman" panose="02020603050405020304" pitchFamily="18" charset="0"/>
            </a:endParaRPr>
          </a:p>
        </p:txBody>
      </p:sp>
      <p:sp>
        <p:nvSpPr>
          <p:cNvPr id="179" name="Google Shape;179;p28"/>
          <p:cNvSpPr/>
          <p:nvPr/>
        </p:nvSpPr>
        <p:spPr>
          <a:xfrm>
            <a:off x="1862977" y="851054"/>
            <a:ext cx="236191" cy="881253"/>
          </a:xfrm>
          <a:custGeom>
            <a:avLst/>
            <a:gdLst/>
            <a:ahLst/>
            <a:cxnLst/>
            <a:rect l="l" t="t" r="r" b="b"/>
            <a:pathLst>
              <a:path w="521969" h="1958339" extrusionOk="0">
                <a:moveTo>
                  <a:pt x="510540" y="0"/>
                </a:moveTo>
                <a:lnTo>
                  <a:pt x="437198" y="0"/>
                </a:lnTo>
                <a:cubicBezTo>
                  <a:pt x="196215" y="0"/>
                  <a:pt x="0" y="196215"/>
                  <a:pt x="0" y="437197"/>
                </a:cubicBezTo>
                <a:lnTo>
                  <a:pt x="0" y="1521143"/>
                </a:lnTo>
                <a:cubicBezTo>
                  <a:pt x="0" y="1762125"/>
                  <a:pt x="196215" y="1958340"/>
                  <a:pt x="437198" y="1958340"/>
                </a:cubicBezTo>
                <a:lnTo>
                  <a:pt x="521970" y="1958340"/>
                </a:lnTo>
                <a:lnTo>
                  <a:pt x="510540" y="0"/>
                </a:lnTo>
                <a:close/>
              </a:path>
            </a:pathLst>
          </a:custGeom>
          <a:solidFill>
            <a:srgbClr val="000000">
              <a:alpha val="352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 name="Google Shape;180;p28"/>
          <p:cNvPicPr preferRelativeResize="0"/>
          <p:nvPr/>
        </p:nvPicPr>
        <p:blipFill>
          <a:blip r:embed="rId3"/>
          <a:srcRect/>
          <a:stretch/>
        </p:blipFill>
        <p:spPr>
          <a:xfrm>
            <a:off x="960702" y="2553745"/>
            <a:ext cx="6442799" cy="3706915"/>
          </a:xfrm>
          <a:prstGeom prst="rect">
            <a:avLst/>
          </a:prstGeom>
          <a:noFill/>
          <a:ln>
            <a:noFill/>
          </a:ln>
          <a:effectLst>
            <a:outerShdw blurRad="50800" dist="12700" dir="2700000" algn="tl" rotWithShape="0">
              <a:srgbClr val="000000">
                <a:alpha val="40000"/>
              </a:srgbClr>
            </a:outerShdw>
          </a:effectLst>
        </p:spPr>
      </p:pic>
      <p:pic>
        <p:nvPicPr>
          <p:cNvPr id="183" name="Google Shape;183;p28" descr="A black and white outline of a city&#10;&#10;Description automatically generated with medium confidence"/>
          <p:cNvPicPr preferRelativeResize="0"/>
          <p:nvPr/>
        </p:nvPicPr>
        <p:blipFill rotWithShape="1">
          <a:blip r:embed="rId4">
            <a:alphaModFix/>
          </a:blip>
          <a:srcRect l="36449" t="26820" r="45730" b="33970"/>
          <a:stretch/>
        </p:blipFill>
        <p:spPr>
          <a:xfrm>
            <a:off x="1818520" y="597340"/>
            <a:ext cx="1320553" cy="1265866"/>
          </a:xfrm>
          <a:custGeom>
            <a:avLst/>
            <a:gdLst/>
            <a:ahLst/>
            <a:cxnLst/>
            <a:rect l="l" t="t" r="r" b="b"/>
            <a:pathLst>
              <a:path w="1320553" h="1265866" extrusionOk="0">
                <a:moveTo>
                  <a:pt x="583958" y="0"/>
                </a:moveTo>
                <a:cubicBezTo>
                  <a:pt x="624904" y="0"/>
                  <a:pt x="663694" y="13792"/>
                  <a:pt x="695589" y="40084"/>
                </a:cubicBezTo>
                <a:lnTo>
                  <a:pt x="1255035" y="495227"/>
                </a:lnTo>
                <a:cubicBezTo>
                  <a:pt x="1296842" y="529276"/>
                  <a:pt x="1320979" y="579273"/>
                  <a:pt x="1320548" y="633149"/>
                </a:cubicBezTo>
                <a:cubicBezTo>
                  <a:pt x="1320548" y="687024"/>
                  <a:pt x="1296842" y="737021"/>
                  <a:pt x="1255035" y="771071"/>
                </a:cubicBezTo>
                <a:lnTo>
                  <a:pt x="695157" y="1225782"/>
                </a:lnTo>
                <a:cubicBezTo>
                  <a:pt x="662832" y="1252074"/>
                  <a:pt x="624472" y="1265866"/>
                  <a:pt x="583527" y="1265866"/>
                </a:cubicBezTo>
                <a:cubicBezTo>
                  <a:pt x="485258" y="1265866"/>
                  <a:pt x="405090" y="1186130"/>
                  <a:pt x="405090" y="1088292"/>
                </a:cubicBezTo>
                <a:cubicBezTo>
                  <a:pt x="330957" y="1124065"/>
                  <a:pt x="219327" y="1130961"/>
                  <a:pt x="219327" y="1130961"/>
                </a:cubicBezTo>
                <a:lnTo>
                  <a:pt x="219310" y="1129432"/>
                </a:lnTo>
                <a:lnTo>
                  <a:pt x="197832" y="1129432"/>
                </a:lnTo>
                <a:cubicBezTo>
                  <a:pt x="88788" y="1129432"/>
                  <a:pt x="0" y="1041333"/>
                  <a:pt x="0" y="933134"/>
                </a:cubicBezTo>
                <a:lnTo>
                  <a:pt x="0" y="446449"/>
                </a:lnTo>
                <a:cubicBezTo>
                  <a:pt x="0" y="338250"/>
                  <a:pt x="88788" y="250151"/>
                  <a:pt x="197832" y="250151"/>
                </a:cubicBezTo>
                <a:lnTo>
                  <a:pt x="209902" y="250151"/>
                </a:lnTo>
                <a:lnTo>
                  <a:pt x="209844" y="244812"/>
                </a:lnTo>
                <a:cubicBezTo>
                  <a:pt x="284839" y="243950"/>
                  <a:pt x="405521" y="202142"/>
                  <a:pt x="405521" y="202142"/>
                </a:cubicBezTo>
                <a:lnTo>
                  <a:pt x="405521" y="178006"/>
                </a:lnTo>
                <a:cubicBezTo>
                  <a:pt x="405521" y="79737"/>
                  <a:pt x="485688" y="0"/>
                  <a:pt x="583958" y="0"/>
                </a:cubicBezTo>
                <a:close/>
              </a:path>
            </a:pathLst>
          </a:custGeom>
          <a:noFill/>
          <a:ln>
            <a:noFill/>
          </a:ln>
        </p:spPr>
      </p:pic>
      <p:pic>
        <p:nvPicPr>
          <p:cNvPr id="184" name="Google Shape;184;p28"/>
          <p:cNvPicPr preferRelativeResize="0"/>
          <p:nvPr/>
        </p:nvPicPr>
        <p:blipFill rotWithShape="1">
          <a:blip r:embed="rId5">
            <a:alphaModFix/>
          </a:blip>
          <a:srcRect/>
          <a:stretch/>
        </p:blipFill>
        <p:spPr>
          <a:xfrm>
            <a:off x="3361724" y="2157739"/>
            <a:ext cx="2743201" cy="173455"/>
          </a:xfrm>
          <a:prstGeom prst="rect">
            <a:avLst/>
          </a:prstGeom>
          <a:noFill/>
          <a:ln>
            <a:noFill/>
          </a:ln>
        </p:spPr>
      </p:pic>
    </p:spTree>
    <p:extLst>
      <p:ext uri="{BB962C8B-B14F-4D97-AF65-F5344CB8AC3E}">
        <p14:creationId xmlns:p14="http://schemas.microsoft.com/office/powerpoint/2010/main" val="100005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1048715" y="2071077"/>
            <a:ext cx="10011300" cy="316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6000"/>
              <a:buNone/>
            </a:pPr>
            <a:r>
              <a:rPr lang="vi-VN" sz="2400" b="0" i="0">
                <a:solidFill>
                  <a:schemeClr val="bg1"/>
                </a:solidFill>
                <a:effectLst/>
                <a:latin typeface="Times New Roman" panose="02020603050405020304" pitchFamily="18" charset="0"/>
                <a:cs typeface="Times New Roman" panose="02020603050405020304" pitchFamily="18" charset="0"/>
              </a:rPr>
              <a:t>Đồ án trình bày về giải pháp Internet of Things với ứng dụng điều khiển thiết bị</a:t>
            </a:r>
            <a:r>
              <a:rPr lang="en-US" sz="2400" b="0" i="0">
                <a:solidFill>
                  <a:schemeClr val="bg1"/>
                </a:solidFill>
                <a:effectLst/>
                <a:latin typeface="Times New Roman" panose="02020603050405020304" pitchFamily="18" charset="0"/>
                <a:cs typeface="Times New Roman" panose="02020603050405020304" pitchFamily="18" charset="0"/>
              </a:rPr>
              <a:t> </a:t>
            </a:r>
            <a:r>
              <a:rPr lang="vi-VN" sz="2400" b="0" i="0">
                <a:solidFill>
                  <a:schemeClr val="bg1"/>
                </a:solidFill>
                <a:effectLst/>
                <a:latin typeface="Times New Roman" panose="02020603050405020304" pitchFamily="18" charset="0"/>
                <a:cs typeface="Times New Roman" panose="02020603050405020304" pitchFamily="18" charset="0"/>
              </a:rPr>
              <a:t>điện và giám</a:t>
            </a:r>
            <a:r>
              <a:rPr lang="en-US" sz="2400" b="0" i="0">
                <a:solidFill>
                  <a:schemeClr val="bg1"/>
                </a:solidFill>
                <a:effectLst/>
                <a:latin typeface="Times New Roman" panose="02020603050405020304" pitchFamily="18" charset="0"/>
                <a:cs typeface="Times New Roman" panose="02020603050405020304" pitchFamily="18" charset="0"/>
              </a:rPr>
              <a:t> </a:t>
            </a:r>
            <a:r>
              <a:rPr lang="vi-VN" sz="2400" b="0" i="0">
                <a:solidFill>
                  <a:schemeClr val="bg1"/>
                </a:solidFill>
                <a:effectLst/>
                <a:latin typeface="Times New Roman" panose="02020603050405020304" pitchFamily="18" charset="0"/>
                <a:cs typeface="Times New Roman" panose="02020603050405020304" pitchFamily="18" charset="0"/>
              </a:rPr>
              <a:t>sát không khí trong phòng học. </a:t>
            </a:r>
            <a:r>
              <a:rPr lang="en-US" sz="2400" b="0" i="0">
                <a:solidFill>
                  <a:schemeClr val="bg1"/>
                </a:solidFill>
                <a:effectLst/>
                <a:latin typeface="Times New Roman" panose="02020603050405020304" pitchFamily="18" charset="0"/>
                <a:cs typeface="Times New Roman" panose="02020603050405020304" pitchFamily="18" charset="0"/>
              </a:rPr>
              <a:t>M</a:t>
            </a:r>
            <a:r>
              <a:rPr lang="vi-VN" sz="2400" b="0" i="0">
                <a:solidFill>
                  <a:schemeClr val="bg1"/>
                </a:solidFill>
                <a:effectLst/>
                <a:latin typeface="Times New Roman" panose="02020603050405020304" pitchFamily="18" charset="0"/>
                <a:cs typeface="Times New Roman" panose="02020603050405020304" pitchFamily="18" charset="0"/>
              </a:rPr>
              <a:t>ọi thao tác</a:t>
            </a:r>
            <a:r>
              <a:rPr lang="en-US" sz="2400" b="0" i="0">
                <a:solidFill>
                  <a:schemeClr val="bg1"/>
                </a:solidFill>
                <a:effectLst/>
                <a:latin typeface="Times New Roman" panose="02020603050405020304" pitchFamily="18" charset="0"/>
                <a:cs typeface="Times New Roman" panose="02020603050405020304" pitchFamily="18" charset="0"/>
              </a:rPr>
              <a:t> bật/tắt</a:t>
            </a:r>
            <a:r>
              <a:rPr lang="vi-VN" sz="2400" b="0" i="0">
                <a:solidFill>
                  <a:schemeClr val="bg1"/>
                </a:solidFill>
                <a:effectLst/>
                <a:latin typeface="Times New Roman" panose="02020603050405020304" pitchFamily="18" charset="0"/>
                <a:cs typeface="Times New Roman" panose="02020603050405020304" pitchFamily="18" charset="0"/>
              </a:rPr>
              <a:t> cũng như các </a:t>
            </a:r>
            <a:r>
              <a:rPr lang="en-US" sz="2400" b="0" i="0">
                <a:solidFill>
                  <a:schemeClr val="bg1"/>
                </a:solidFill>
                <a:effectLst/>
                <a:latin typeface="Times New Roman" panose="02020603050405020304" pitchFamily="18" charset="0"/>
                <a:cs typeface="Times New Roman" panose="02020603050405020304" pitchFamily="18" charset="0"/>
              </a:rPr>
              <a:t>thông số</a:t>
            </a:r>
            <a:r>
              <a:rPr lang="vi-VN" sz="2400" b="0" i="0">
                <a:solidFill>
                  <a:schemeClr val="bg1"/>
                </a:solidFill>
                <a:effectLst/>
                <a:latin typeface="Times New Roman" panose="02020603050405020304" pitchFamily="18" charset="0"/>
                <a:cs typeface="Times New Roman" panose="02020603050405020304" pitchFamily="18" charset="0"/>
              </a:rPr>
              <a:t> về không khí sẽ</a:t>
            </a:r>
            <a:r>
              <a:rPr lang="en-US" sz="2400" b="0" i="0">
                <a:solidFill>
                  <a:schemeClr val="bg1"/>
                </a:solidFill>
                <a:effectLst/>
                <a:latin typeface="Times New Roman" panose="02020603050405020304" pitchFamily="18" charset="0"/>
                <a:cs typeface="Times New Roman" panose="02020603050405020304" pitchFamily="18" charset="0"/>
              </a:rPr>
              <a:t> </a:t>
            </a:r>
            <a:r>
              <a:rPr lang="vi-VN" sz="2400" b="0" i="0">
                <a:solidFill>
                  <a:schemeClr val="bg1"/>
                </a:solidFill>
                <a:effectLst/>
                <a:latin typeface="Times New Roman" panose="02020603050405020304" pitchFamily="18" charset="0"/>
                <a:cs typeface="Times New Roman" panose="02020603050405020304" pitchFamily="18" charset="0"/>
              </a:rPr>
              <a:t>được kiểm soát ngay</a:t>
            </a:r>
            <a:r>
              <a:rPr lang="en-US" sz="2400" b="0" i="0">
                <a:solidFill>
                  <a:schemeClr val="bg1"/>
                </a:solidFill>
                <a:effectLst/>
                <a:latin typeface="Times New Roman" panose="02020603050405020304" pitchFamily="18" charset="0"/>
                <a:cs typeface="Times New Roman" panose="02020603050405020304" pitchFamily="18" charset="0"/>
              </a:rPr>
              <a:t> </a:t>
            </a:r>
            <a:r>
              <a:rPr lang="vi-VN" sz="2400" b="0" i="0">
                <a:solidFill>
                  <a:schemeClr val="bg1"/>
                </a:solidFill>
                <a:effectLst/>
                <a:latin typeface="Times New Roman" panose="02020603050405020304" pitchFamily="18" charset="0"/>
                <a:cs typeface="Times New Roman" panose="02020603050405020304" pitchFamily="18" charset="0"/>
              </a:rPr>
              <a:t>trên chính chiếc điện thoại thông minh </a:t>
            </a:r>
            <a:r>
              <a:rPr lang="en-US" sz="2400" b="0" i="0">
                <a:solidFill>
                  <a:schemeClr val="bg1"/>
                </a:solidFill>
                <a:effectLst/>
                <a:latin typeface="Times New Roman" panose="02020603050405020304" pitchFamily="18" charset="0"/>
                <a:cs typeface="Times New Roman" panose="02020603050405020304" pitchFamily="18" charset="0"/>
              </a:rPr>
              <a:t>qua</a:t>
            </a:r>
            <a:r>
              <a:rPr lang="vi-VN" sz="2400" b="0" i="0">
                <a:solidFill>
                  <a:schemeClr val="bg1"/>
                </a:solidFill>
                <a:effectLst/>
                <a:latin typeface="Times New Roman" panose="02020603050405020304" pitchFamily="18" charset="0"/>
                <a:cs typeface="Times New Roman" panose="02020603050405020304" pitchFamily="18" charset="0"/>
              </a:rPr>
              <a:t> một web</a:t>
            </a:r>
            <a:r>
              <a:rPr lang="en-US" sz="2400">
                <a:solidFill>
                  <a:schemeClr val="bg1"/>
                </a:solidFill>
                <a:latin typeface="Times New Roman" panose="02020603050405020304" pitchFamily="18" charset="0"/>
                <a:cs typeface="Times New Roman" panose="02020603050405020304" pitchFamily="18" charset="0"/>
              </a:rPr>
              <a:t> </a:t>
            </a:r>
            <a:r>
              <a:rPr lang="en-US" sz="2400" b="0" i="0">
                <a:solidFill>
                  <a:schemeClr val="bg1"/>
                </a:solidFill>
                <a:effectLst/>
                <a:latin typeface="Times New Roman" panose="02020603050405020304" pitchFamily="18" charset="0"/>
                <a:cs typeface="Times New Roman" panose="02020603050405020304" pitchFamily="18" charset="0"/>
              </a:rPr>
              <a:t>server</a:t>
            </a:r>
            <a:r>
              <a:rPr lang="vi-VN" sz="2400" b="0" i="0">
                <a:solidFill>
                  <a:schemeClr val="bg1"/>
                </a:solidFill>
                <a:effectLst/>
                <a:latin typeface="Times New Roman" panose="02020603050405020304" pitchFamily="18" charset="0"/>
                <a:cs typeface="Times New Roman" panose="02020603050405020304" pitchFamily="18" charset="0"/>
              </a:rPr>
              <a:t>.</a:t>
            </a:r>
            <a:r>
              <a:rPr lang="en-US" sz="2400" b="0" i="0">
                <a:solidFill>
                  <a:schemeClr val="bg1"/>
                </a:solidFill>
                <a:effectLst/>
                <a:latin typeface="Times New Roman" panose="02020603050405020304" pitchFamily="18" charset="0"/>
                <a:cs typeface="Times New Roman" panose="02020603050405020304" pitchFamily="18" charset="0"/>
              </a:rPr>
              <a:t> </a:t>
            </a:r>
            <a:r>
              <a:rPr lang="vi-VN" sz="2400" b="0" i="0">
                <a:solidFill>
                  <a:schemeClr val="bg1"/>
                </a:solidFill>
                <a:effectLst/>
                <a:latin typeface="Times New Roman" panose="02020603050405020304" pitchFamily="18" charset="0"/>
                <a:cs typeface="Times New Roman" panose="02020603050405020304" pitchFamily="18" charset="0"/>
              </a:rPr>
              <a:t>Người dùng có thể thao tác trên web</a:t>
            </a:r>
            <a:r>
              <a:rPr lang="en-US" sz="2400" b="0" i="0">
                <a:solidFill>
                  <a:schemeClr val="bg1"/>
                </a:solidFill>
                <a:effectLst/>
                <a:latin typeface="Times New Roman" panose="02020603050405020304" pitchFamily="18" charset="0"/>
                <a:cs typeface="Times New Roman" panose="02020603050405020304" pitchFamily="18" charset="0"/>
              </a:rPr>
              <a:t> </a:t>
            </a:r>
            <a:r>
              <a:rPr lang="vi-VN" sz="2400" b="0" i="0">
                <a:solidFill>
                  <a:schemeClr val="bg1"/>
                </a:solidFill>
                <a:effectLst/>
                <a:latin typeface="Times New Roman" panose="02020603050405020304" pitchFamily="18" charset="0"/>
                <a:cs typeface="Times New Roman" panose="02020603050405020304" pitchFamily="18" charset="0"/>
              </a:rPr>
              <a:t>server hoặc từ một ứng dụng mobile.</a:t>
            </a:r>
            <a:r>
              <a:rPr lang="vi-VN" sz="2400">
                <a:solidFill>
                  <a:schemeClr val="bg1"/>
                </a:solidFill>
                <a:latin typeface="Times New Roman" panose="02020603050405020304" pitchFamily="18" charset="0"/>
                <a:cs typeface="Times New Roman" panose="02020603050405020304" pitchFamily="18" charset="0"/>
              </a:rPr>
              <a:t> </a:t>
            </a:r>
            <a:br>
              <a:rPr lang="vi-VN" sz="2400">
                <a:solidFill>
                  <a:schemeClr val="bg1"/>
                </a:solidFill>
                <a:latin typeface="Times New Roman" panose="02020603050405020304" pitchFamily="18" charset="0"/>
                <a:cs typeface="Times New Roman" panose="02020603050405020304" pitchFamily="18" charset="0"/>
              </a:rPr>
            </a:br>
            <a:endParaRPr sz="2400">
              <a:solidFill>
                <a:schemeClr val="bg1"/>
              </a:solidFill>
              <a:latin typeface="Times New Roman" panose="02020603050405020304" pitchFamily="18" charset="0"/>
              <a:cs typeface="Times New Roman" panose="02020603050405020304" pitchFamily="18" charset="0"/>
            </a:endParaRPr>
          </a:p>
        </p:txBody>
      </p:sp>
      <p:grpSp>
        <p:nvGrpSpPr>
          <p:cNvPr id="211" name="Google Shape;211;p30"/>
          <p:cNvGrpSpPr/>
          <p:nvPr/>
        </p:nvGrpSpPr>
        <p:grpSpPr>
          <a:xfrm>
            <a:off x="532409" y="1542851"/>
            <a:ext cx="11373646" cy="3689025"/>
            <a:chOff x="1017886" y="2820184"/>
            <a:chExt cx="3386040" cy="2900233"/>
          </a:xfrm>
        </p:grpSpPr>
        <p:pic>
          <p:nvPicPr>
            <p:cNvPr id="212" name="Google Shape;212;p30"/>
            <p:cNvPicPr preferRelativeResize="0"/>
            <p:nvPr/>
          </p:nvPicPr>
          <p:blipFill rotWithShape="1">
            <a:blip r:embed="rId3">
              <a:alphaModFix/>
            </a:blip>
            <a:srcRect/>
            <a:stretch/>
          </p:blipFill>
          <p:spPr>
            <a:xfrm rot="10800000" flipH="1">
              <a:off x="1083899" y="5538245"/>
              <a:ext cx="3320027" cy="182172"/>
            </a:xfrm>
            <a:prstGeom prst="rect">
              <a:avLst/>
            </a:prstGeom>
            <a:noFill/>
            <a:ln>
              <a:noFill/>
            </a:ln>
          </p:spPr>
        </p:pic>
        <p:pic>
          <p:nvPicPr>
            <p:cNvPr id="213" name="Google Shape;213;p30"/>
            <p:cNvPicPr preferRelativeResize="0"/>
            <p:nvPr/>
          </p:nvPicPr>
          <p:blipFill rotWithShape="1">
            <a:blip r:embed="rId3">
              <a:alphaModFix/>
            </a:blip>
            <a:srcRect/>
            <a:stretch/>
          </p:blipFill>
          <p:spPr>
            <a:xfrm rot="10800000" flipH="1">
              <a:off x="1064808" y="2820184"/>
              <a:ext cx="3204000" cy="208110"/>
            </a:xfrm>
            <a:prstGeom prst="rect">
              <a:avLst/>
            </a:prstGeom>
            <a:noFill/>
            <a:ln>
              <a:noFill/>
            </a:ln>
          </p:spPr>
        </p:pic>
        <p:pic>
          <p:nvPicPr>
            <p:cNvPr id="214" name="Google Shape;214;p30"/>
            <p:cNvPicPr preferRelativeResize="0"/>
            <p:nvPr/>
          </p:nvPicPr>
          <p:blipFill rotWithShape="1">
            <a:blip r:embed="rId3">
              <a:alphaModFix/>
            </a:blip>
            <a:srcRect/>
            <a:stretch/>
          </p:blipFill>
          <p:spPr>
            <a:xfrm rot="5400000" flipH="1">
              <a:off x="-370439" y="4230296"/>
              <a:ext cx="2830034" cy="53384"/>
            </a:xfrm>
            <a:prstGeom prst="rect">
              <a:avLst/>
            </a:prstGeom>
            <a:noFill/>
            <a:ln>
              <a:noFill/>
            </a:ln>
          </p:spPr>
        </p:pic>
        <p:pic>
          <p:nvPicPr>
            <p:cNvPr id="215" name="Google Shape;215;p30"/>
            <p:cNvPicPr preferRelativeResize="0"/>
            <p:nvPr/>
          </p:nvPicPr>
          <p:blipFill rotWithShape="1">
            <a:blip r:embed="rId3">
              <a:alphaModFix/>
            </a:blip>
            <a:srcRect/>
            <a:stretch/>
          </p:blipFill>
          <p:spPr>
            <a:xfrm rot="5400000" flipH="1">
              <a:off x="2872948" y="4246539"/>
              <a:ext cx="2830034" cy="71175"/>
            </a:xfrm>
            <a:prstGeom prst="rect">
              <a:avLst/>
            </a:prstGeom>
            <a:noFill/>
            <a:ln>
              <a:noFill/>
            </a:ln>
          </p:spPr>
        </p:pic>
      </p:grpSp>
      <p:pic>
        <p:nvPicPr>
          <p:cNvPr id="9" name="Google Shape;251;p32" descr="A picture containing plant&#10;&#10;Description automatically generated">
            <a:extLst>
              <a:ext uri="{FF2B5EF4-FFF2-40B4-BE49-F238E27FC236}">
                <a16:creationId xmlns:a16="http://schemas.microsoft.com/office/drawing/2014/main" id="{E6CCA8DD-D249-4AD0-B610-654823AC07FE}"/>
              </a:ext>
            </a:extLst>
          </p:cNvPr>
          <p:cNvPicPr preferRelativeResize="0"/>
          <p:nvPr/>
        </p:nvPicPr>
        <p:blipFill rotWithShape="1">
          <a:blip r:embed="rId4">
            <a:alphaModFix/>
          </a:blip>
          <a:srcRect l="22729" t="28697" r="52564" b="5339"/>
          <a:stretch/>
        </p:blipFill>
        <p:spPr>
          <a:xfrm>
            <a:off x="532409" y="553030"/>
            <a:ext cx="1352375" cy="726306"/>
          </a:xfrm>
          <a:custGeom>
            <a:avLst/>
            <a:gdLst/>
            <a:ahLst/>
            <a:cxnLst/>
            <a:rect l="l" t="t" r="r" b="b"/>
            <a:pathLst>
              <a:path w="2524864" h="1913096" extrusionOk="0">
                <a:moveTo>
                  <a:pt x="1201877" y="0"/>
                </a:moveTo>
                <a:cubicBezTo>
                  <a:pt x="1372910" y="0"/>
                  <a:pt x="1529239" y="88225"/>
                  <a:pt x="1618239" y="229076"/>
                </a:cubicBezTo>
                <a:cubicBezTo>
                  <a:pt x="1677056" y="215146"/>
                  <a:pt x="1738968" y="212825"/>
                  <a:pt x="1801654" y="222112"/>
                </a:cubicBezTo>
                <a:cubicBezTo>
                  <a:pt x="1998226" y="249972"/>
                  <a:pt x="2187059" y="437258"/>
                  <a:pt x="2215694" y="633830"/>
                </a:cubicBezTo>
                <a:cubicBezTo>
                  <a:pt x="2224981" y="694968"/>
                  <a:pt x="2223433" y="755333"/>
                  <a:pt x="2211051" y="812602"/>
                </a:cubicBezTo>
                <a:cubicBezTo>
                  <a:pt x="2381310" y="892314"/>
                  <a:pt x="2495074" y="1064121"/>
                  <a:pt x="2495074" y="1259919"/>
                </a:cubicBezTo>
                <a:cubicBezTo>
                  <a:pt x="2495074" y="1308676"/>
                  <a:pt x="2488109" y="1355884"/>
                  <a:pt x="2474179" y="1401544"/>
                </a:cubicBezTo>
                <a:cubicBezTo>
                  <a:pt x="2523709" y="1489770"/>
                  <a:pt x="2537639" y="1584186"/>
                  <a:pt x="2512874" y="1666994"/>
                </a:cubicBezTo>
                <a:cubicBezTo>
                  <a:pt x="2482691" y="1766828"/>
                  <a:pt x="2395240" y="1848088"/>
                  <a:pt x="2280702" y="1883688"/>
                </a:cubicBezTo>
                <a:cubicBezTo>
                  <a:pt x="2210276" y="1905357"/>
                  <a:pt x="2141399" y="1908453"/>
                  <a:pt x="2083356" y="1908453"/>
                </a:cubicBezTo>
                <a:cubicBezTo>
                  <a:pt x="2063234" y="1908453"/>
                  <a:pt x="2043887" y="1907679"/>
                  <a:pt x="2025313" y="1907679"/>
                </a:cubicBezTo>
                <a:cubicBezTo>
                  <a:pt x="1797785" y="1903036"/>
                  <a:pt x="1566387" y="1900714"/>
                  <a:pt x="1338085" y="1900714"/>
                </a:cubicBezTo>
                <a:cubicBezTo>
                  <a:pt x="1043226" y="1900714"/>
                  <a:pt x="744498" y="1904583"/>
                  <a:pt x="450414" y="1912323"/>
                </a:cubicBezTo>
                <a:cubicBezTo>
                  <a:pt x="434935" y="1913096"/>
                  <a:pt x="419458" y="1913096"/>
                  <a:pt x="403979" y="1913096"/>
                </a:cubicBezTo>
                <a:cubicBezTo>
                  <a:pt x="349806" y="1913096"/>
                  <a:pt x="278607" y="1909227"/>
                  <a:pt x="211277" y="1876723"/>
                </a:cubicBezTo>
                <a:cubicBezTo>
                  <a:pt x="96739" y="1821002"/>
                  <a:pt x="36374" y="1696402"/>
                  <a:pt x="71974" y="1587282"/>
                </a:cubicBezTo>
                <a:cubicBezTo>
                  <a:pt x="76617" y="1571804"/>
                  <a:pt x="83582" y="1557874"/>
                  <a:pt x="91321" y="1545491"/>
                </a:cubicBezTo>
                <a:cubicBezTo>
                  <a:pt x="32504" y="1462683"/>
                  <a:pt x="0" y="1362849"/>
                  <a:pt x="0" y="1259919"/>
                </a:cubicBezTo>
                <a:cubicBezTo>
                  <a:pt x="0" y="1098947"/>
                  <a:pt x="77391" y="951905"/>
                  <a:pt x="201990" y="859810"/>
                </a:cubicBezTo>
                <a:cubicBezTo>
                  <a:pt x="186512" y="811828"/>
                  <a:pt x="178773" y="761524"/>
                  <a:pt x="178773" y="710446"/>
                </a:cubicBezTo>
                <a:cubicBezTo>
                  <a:pt x="178773" y="437258"/>
                  <a:pt x="400884" y="215920"/>
                  <a:pt x="673299" y="215920"/>
                </a:cubicBezTo>
                <a:cubicBezTo>
                  <a:pt x="711221" y="215920"/>
                  <a:pt x="748368" y="219789"/>
                  <a:pt x="784741" y="228303"/>
                </a:cubicBezTo>
                <a:cubicBezTo>
                  <a:pt x="874514" y="88225"/>
                  <a:pt x="1030843" y="0"/>
                  <a:pt x="1201877" y="0"/>
                </a:cubicBezTo>
                <a:close/>
              </a:path>
            </a:pathLst>
          </a:custGeom>
          <a:noFill/>
          <a:ln>
            <a:noFill/>
          </a:ln>
        </p:spPr>
      </p:pic>
      <p:pic>
        <p:nvPicPr>
          <p:cNvPr id="10" name="Google Shape;250;p32" descr="A picture containing plant&#10;&#10;Description automatically generated">
            <a:extLst>
              <a:ext uri="{FF2B5EF4-FFF2-40B4-BE49-F238E27FC236}">
                <a16:creationId xmlns:a16="http://schemas.microsoft.com/office/drawing/2014/main" id="{7EECD2E5-5B95-4DDD-A863-DD372CC00AB3}"/>
              </a:ext>
            </a:extLst>
          </p:cNvPr>
          <p:cNvPicPr preferRelativeResize="0"/>
          <p:nvPr/>
        </p:nvPicPr>
        <p:blipFill rotWithShape="1">
          <a:blip r:embed="rId4">
            <a:alphaModFix/>
          </a:blip>
          <a:srcRect l="50836" t="13182" r="25577" b="3720"/>
          <a:stretch/>
        </p:blipFill>
        <p:spPr>
          <a:xfrm>
            <a:off x="10245012" y="428894"/>
            <a:ext cx="935316" cy="874014"/>
          </a:xfrm>
          <a:custGeom>
            <a:avLst/>
            <a:gdLst/>
            <a:ahLst/>
            <a:cxnLst/>
            <a:rect l="l" t="t" r="r" b="b"/>
            <a:pathLst>
              <a:path w="2410631" h="2410027" extrusionOk="0">
                <a:moveTo>
                  <a:pt x="1205317" y="0"/>
                </a:moveTo>
                <a:cubicBezTo>
                  <a:pt x="1342649" y="0"/>
                  <a:pt x="1479880" y="127343"/>
                  <a:pt x="1546074" y="382029"/>
                </a:cubicBezTo>
                <a:cubicBezTo>
                  <a:pt x="1999745" y="115638"/>
                  <a:pt x="2294389" y="410282"/>
                  <a:pt x="2027998" y="863953"/>
                </a:cubicBezTo>
                <a:cubicBezTo>
                  <a:pt x="2538176" y="996341"/>
                  <a:pt x="2538176" y="1412879"/>
                  <a:pt x="2027998" y="1546074"/>
                </a:cubicBezTo>
                <a:cubicBezTo>
                  <a:pt x="2294389" y="1999745"/>
                  <a:pt x="1999745" y="2294389"/>
                  <a:pt x="1546074" y="2027999"/>
                </a:cubicBezTo>
                <a:cubicBezTo>
                  <a:pt x="1412879" y="2537370"/>
                  <a:pt x="996341" y="2537370"/>
                  <a:pt x="863953" y="2027999"/>
                </a:cubicBezTo>
                <a:cubicBezTo>
                  <a:pt x="410282" y="2294389"/>
                  <a:pt x="115638" y="1999745"/>
                  <a:pt x="382029" y="1546074"/>
                </a:cubicBezTo>
                <a:cubicBezTo>
                  <a:pt x="-127343" y="1412879"/>
                  <a:pt x="-127343" y="996341"/>
                  <a:pt x="382029" y="863953"/>
                </a:cubicBezTo>
                <a:cubicBezTo>
                  <a:pt x="115638" y="410282"/>
                  <a:pt x="410282" y="115638"/>
                  <a:pt x="863953" y="382029"/>
                </a:cubicBezTo>
                <a:cubicBezTo>
                  <a:pt x="930551" y="127343"/>
                  <a:pt x="1067984" y="0"/>
                  <a:pt x="1205317" y="0"/>
                </a:cubicBezTo>
                <a:close/>
              </a:path>
            </a:pathLst>
          </a:custGeom>
          <a:noFill/>
          <a:ln>
            <a:noFill/>
          </a:ln>
        </p:spPr>
      </p:pic>
      <p:pic>
        <p:nvPicPr>
          <p:cNvPr id="11" name="Google Shape;252;p32" descr="A silhouette of a city&#10;&#10;Description automatically generated with medium confidence">
            <a:extLst>
              <a:ext uri="{FF2B5EF4-FFF2-40B4-BE49-F238E27FC236}">
                <a16:creationId xmlns:a16="http://schemas.microsoft.com/office/drawing/2014/main" id="{26C03232-CCD0-4635-9F67-779133F7A15A}"/>
              </a:ext>
            </a:extLst>
          </p:cNvPr>
          <p:cNvPicPr preferRelativeResize="0"/>
          <p:nvPr/>
        </p:nvPicPr>
        <p:blipFill rotWithShape="1">
          <a:blip r:embed="rId5">
            <a:alphaModFix/>
          </a:blip>
          <a:srcRect/>
          <a:stretch/>
        </p:blipFill>
        <p:spPr>
          <a:xfrm>
            <a:off x="7977672" y="5471819"/>
            <a:ext cx="3658409" cy="7983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279750" y="689700"/>
            <a:ext cx="9090900" cy="10326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US" sz="3600">
                <a:latin typeface="Times New Roman" panose="02020603050405020304" pitchFamily="18" charset="0"/>
                <a:cs typeface="Times New Roman" panose="02020603050405020304" pitchFamily="18" charset="0"/>
              </a:rPr>
              <a:t>Sơ lược về tác dụng</a:t>
            </a:r>
            <a:endParaRPr sz="3600">
              <a:latin typeface="Times New Roman" panose="02020603050405020304" pitchFamily="18" charset="0"/>
              <a:cs typeface="Times New Roman" panose="02020603050405020304" pitchFamily="18" charset="0"/>
            </a:endParaRPr>
          </a:p>
        </p:txBody>
      </p:sp>
      <p:sp>
        <p:nvSpPr>
          <p:cNvPr id="192" name="Google Shape;192;p29"/>
          <p:cNvSpPr txBox="1">
            <a:spLocks noGrp="1"/>
          </p:cNvSpPr>
          <p:nvPr>
            <p:ph type="subTitle" idx="1"/>
          </p:nvPr>
        </p:nvSpPr>
        <p:spPr>
          <a:xfrm>
            <a:off x="1757174" y="2223635"/>
            <a:ext cx="3608700" cy="4428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Clr>
                <a:srgbClr val="000000"/>
              </a:buClr>
              <a:buSzPts val="2100"/>
              <a:buFont typeface="Arial"/>
              <a:buNone/>
            </a:pPr>
            <a:r>
              <a:rPr lang="en-US" sz="1800">
                <a:solidFill>
                  <a:srgbClr val="A69AFF"/>
                </a:solidFill>
                <a:latin typeface="Times New Roman" panose="02020603050405020304" pitchFamily="18" charset="0"/>
                <a:cs typeface="Times New Roman" panose="02020603050405020304" pitchFamily="18" charset="0"/>
              </a:rPr>
              <a:t>Giám sát không khí</a:t>
            </a:r>
            <a:endParaRPr sz="1800">
              <a:solidFill>
                <a:srgbClr val="A69AFF"/>
              </a:solidFill>
              <a:latin typeface="Times New Roman" panose="02020603050405020304" pitchFamily="18" charset="0"/>
              <a:cs typeface="Times New Roman" panose="02020603050405020304" pitchFamily="18" charset="0"/>
            </a:endParaRPr>
          </a:p>
        </p:txBody>
      </p:sp>
      <p:sp>
        <p:nvSpPr>
          <p:cNvPr id="193" name="Google Shape;193;p29"/>
          <p:cNvSpPr txBox="1">
            <a:spLocks noGrp="1"/>
          </p:cNvSpPr>
          <p:nvPr>
            <p:ph type="subTitle" idx="2"/>
          </p:nvPr>
        </p:nvSpPr>
        <p:spPr>
          <a:xfrm>
            <a:off x="6604519" y="2223635"/>
            <a:ext cx="3608700" cy="4428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2100"/>
              <a:buNone/>
            </a:pPr>
            <a:r>
              <a:rPr lang="en-US" sz="1800">
                <a:solidFill>
                  <a:srgbClr val="E2A1E2"/>
                </a:solidFill>
                <a:latin typeface="Times New Roman" panose="02020603050405020304" pitchFamily="18" charset="0"/>
                <a:cs typeface="Times New Roman" panose="02020603050405020304" pitchFamily="18" charset="0"/>
              </a:rPr>
              <a:t>Bật/tắt thiết bị điện thông minh</a:t>
            </a:r>
            <a:endParaRPr sz="1800">
              <a:solidFill>
                <a:srgbClr val="E2A1E2"/>
              </a:solidFill>
              <a:latin typeface="Times New Roman" panose="02020603050405020304" pitchFamily="18" charset="0"/>
              <a:cs typeface="Times New Roman" panose="02020603050405020304" pitchFamily="18" charset="0"/>
            </a:endParaRPr>
          </a:p>
        </p:txBody>
      </p:sp>
      <p:grpSp>
        <p:nvGrpSpPr>
          <p:cNvPr id="194" name="Google Shape;194;p29"/>
          <p:cNvGrpSpPr/>
          <p:nvPr/>
        </p:nvGrpSpPr>
        <p:grpSpPr>
          <a:xfrm>
            <a:off x="1336523" y="2029535"/>
            <a:ext cx="4560657" cy="3907610"/>
            <a:chOff x="1017885" y="2820184"/>
            <a:chExt cx="3386040" cy="2926172"/>
          </a:xfrm>
        </p:grpSpPr>
        <p:pic>
          <p:nvPicPr>
            <p:cNvPr id="195" name="Google Shape;195;p29"/>
            <p:cNvPicPr preferRelativeResize="0"/>
            <p:nvPr/>
          </p:nvPicPr>
          <p:blipFill rotWithShape="1">
            <a:blip r:embed="rId3">
              <a:alphaModFix/>
            </a:blip>
            <a:srcRect/>
            <a:stretch/>
          </p:blipFill>
          <p:spPr>
            <a:xfrm rot="10800000" flipH="1">
              <a:off x="1199926" y="5538246"/>
              <a:ext cx="3203999" cy="208110"/>
            </a:xfrm>
            <a:prstGeom prst="rect">
              <a:avLst/>
            </a:prstGeom>
            <a:noFill/>
            <a:ln>
              <a:noFill/>
            </a:ln>
          </p:spPr>
        </p:pic>
        <p:pic>
          <p:nvPicPr>
            <p:cNvPr id="196" name="Google Shape;196;p29"/>
            <p:cNvPicPr preferRelativeResize="0"/>
            <p:nvPr/>
          </p:nvPicPr>
          <p:blipFill rotWithShape="1">
            <a:blip r:embed="rId3">
              <a:alphaModFix/>
            </a:blip>
            <a:srcRect/>
            <a:stretch/>
          </p:blipFill>
          <p:spPr>
            <a:xfrm rot="10800000" flipH="1">
              <a:off x="1064808" y="2820184"/>
              <a:ext cx="3203999" cy="208110"/>
            </a:xfrm>
            <a:prstGeom prst="rect">
              <a:avLst/>
            </a:prstGeom>
            <a:noFill/>
            <a:ln>
              <a:noFill/>
            </a:ln>
          </p:spPr>
        </p:pic>
        <p:pic>
          <p:nvPicPr>
            <p:cNvPr id="197" name="Google Shape;197;p29"/>
            <p:cNvPicPr preferRelativeResize="0"/>
            <p:nvPr/>
          </p:nvPicPr>
          <p:blipFill rotWithShape="1">
            <a:blip r:embed="rId3">
              <a:alphaModFix/>
            </a:blip>
            <a:srcRect/>
            <a:stretch/>
          </p:blipFill>
          <p:spPr>
            <a:xfrm rot="5400000" flipH="1">
              <a:off x="-305220" y="4165077"/>
              <a:ext cx="2830033" cy="183823"/>
            </a:xfrm>
            <a:prstGeom prst="rect">
              <a:avLst/>
            </a:prstGeom>
            <a:noFill/>
            <a:ln>
              <a:noFill/>
            </a:ln>
          </p:spPr>
        </p:pic>
        <p:pic>
          <p:nvPicPr>
            <p:cNvPr id="198" name="Google Shape;198;p29"/>
            <p:cNvPicPr preferRelativeResize="0"/>
            <p:nvPr/>
          </p:nvPicPr>
          <p:blipFill rotWithShape="1">
            <a:blip r:embed="rId3">
              <a:alphaModFix/>
            </a:blip>
            <a:srcRect/>
            <a:stretch/>
          </p:blipFill>
          <p:spPr>
            <a:xfrm rot="5400000" flipH="1">
              <a:off x="2816624" y="4190215"/>
              <a:ext cx="2830033" cy="183823"/>
            </a:xfrm>
            <a:prstGeom prst="rect">
              <a:avLst/>
            </a:prstGeom>
            <a:noFill/>
            <a:ln>
              <a:noFill/>
            </a:ln>
          </p:spPr>
        </p:pic>
      </p:grpSp>
      <p:grpSp>
        <p:nvGrpSpPr>
          <p:cNvPr id="199" name="Google Shape;199;p29"/>
          <p:cNvGrpSpPr/>
          <p:nvPr/>
        </p:nvGrpSpPr>
        <p:grpSpPr>
          <a:xfrm>
            <a:off x="6294621" y="1953236"/>
            <a:ext cx="4341580" cy="3907610"/>
            <a:chOff x="1017885" y="2820184"/>
            <a:chExt cx="3386040" cy="2926172"/>
          </a:xfrm>
        </p:grpSpPr>
        <p:pic>
          <p:nvPicPr>
            <p:cNvPr id="200" name="Google Shape;200;p29"/>
            <p:cNvPicPr preferRelativeResize="0"/>
            <p:nvPr/>
          </p:nvPicPr>
          <p:blipFill rotWithShape="1">
            <a:blip r:embed="rId4">
              <a:alphaModFix/>
            </a:blip>
            <a:srcRect/>
            <a:stretch/>
          </p:blipFill>
          <p:spPr>
            <a:xfrm rot="10800000" flipH="1">
              <a:off x="1199926" y="5538246"/>
              <a:ext cx="3203999" cy="208110"/>
            </a:xfrm>
            <a:prstGeom prst="rect">
              <a:avLst/>
            </a:prstGeom>
            <a:noFill/>
            <a:ln>
              <a:noFill/>
            </a:ln>
          </p:spPr>
        </p:pic>
        <p:pic>
          <p:nvPicPr>
            <p:cNvPr id="201" name="Google Shape;201;p29"/>
            <p:cNvPicPr preferRelativeResize="0"/>
            <p:nvPr/>
          </p:nvPicPr>
          <p:blipFill rotWithShape="1">
            <a:blip r:embed="rId4">
              <a:alphaModFix/>
            </a:blip>
            <a:srcRect/>
            <a:stretch/>
          </p:blipFill>
          <p:spPr>
            <a:xfrm rot="10800000" flipH="1">
              <a:off x="1064808" y="2820184"/>
              <a:ext cx="3203999" cy="208110"/>
            </a:xfrm>
            <a:prstGeom prst="rect">
              <a:avLst/>
            </a:prstGeom>
            <a:noFill/>
            <a:ln>
              <a:noFill/>
            </a:ln>
          </p:spPr>
        </p:pic>
        <p:pic>
          <p:nvPicPr>
            <p:cNvPr id="202" name="Google Shape;202;p29"/>
            <p:cNvPicPr preferRelativeResize="0"/>
            <p:nvPr/>
          </p:nvPicPr>
          <p:blipFill rotWithShape="1">
            <a:blip r:embed="rId4">
              <a:alphaModFix/>
            </a:blip>
            <a:srcRect/>
            <a:stretch/>
          </p:blipFill>
          <p:spPr>
            <a:xfrm rot="5400000" flipH="1">
              <a:off x="-305220" y="4165077"/>
              <a:ext cx="2830033" cy="183823"/>
            </a:xfrm>
            <a:prstGeom prst="rect">
              <a:avLst/>
            </a:prstGeom>
            <a:noFill/>
            <a:ln>
              <a:noFill/>
            </a:ln>
          </p:spPr>
        </p:pic>
        <p:pic>
          <p:nvPicPr>
            <p:cNvPr id="203" name="Google Shape;203;p29"/>
            <p:cNvPicPr preferRelativeResize="0"/>
            <p:nvPr/>
          </p:nvPicPr>
          <p:blipFill rotWithShape="1">
            <a:blip r:embed="rId4">
              <a:alphaModFix/>
            </a:blip>
            <a:srcRect/>
            <a:stretch/>
          </p:blipFill>
          <p:spPr>
            <a:xfrm rot="5400000" flipH="1">
              <a:off x="2816624" y="4190215"/>
              <a:ext cx="2830033" cy="183823"/>
            </a:xfrm>
            <a:prstGeom prst="rect">
              <a:avLst/>
            </a:prstGeom>
            <a:noFill/>
            <a:ln>
              <a:noFill/>
            </a:ln>
          </p:spPr>
        </p:pic>
      </p:grpSp>
      <p:pic>
        <p:nvPicPr>
          <p:cNvPr id="204" name="Google Shape;204;p29"/>
          <p:cNvPicPr preferRelativeResize="0"/>
          <p:nvPr/>
        </p:nvPicPr>
        <p:blipFill rotWithShape="1">
          <a:blip r:embed="rId5">
            <a:alphaModFix/>
          </a:blip>
          <a:srcRect/>
          <a:stretch/>
        </p:blipFill>
        <p:spPr>
          <a:xfrm>
            <a:off x="2604904" y="1412435"/>
            <a:ext cx="7119229" cy="173455"/>
          </a:xfrm>
          <a:prstGeom prst="rect">
            <a:avLst/>
          </a:prstGeom>
          <a:noFill/>
          <a:ln>
            <a:noFill/>
          </a:ln>
        </p:spPr>
      </p:pic>
      <p:pic>
        <p:nvPicPr>
          <p:cNvPr id="1026" name="Picture 2" descr="Giám Sát Nhiệt Độ Độ Ẩm Không Dây | Bluetooth Low Energy">
            <a:extLst>
              <a:ext uri="{FF2B5EF4-FFF2-40B4-BE49-F238E27FC236}">
                <a16:creationId xmlns:a16="http://schemas.microsoft.com/office/drawing/2014/main" id="{8FCB32A7-3E04-4434-9970-BAF6B9D57B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204" y="2883781"/>
            <a:ext cx="3641496" cy="25242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iết bị điện thông minh điều khiển những gì trong ngôi nhà?">
            <a:extLst>
              <a:ext uri="{FF2B5EF4-FFF2-40B4-BE49-F238E27FC236}">
                <a16:creationId xmlns:a16="http://schemas.microsoft.com/office/drawing/2014/main" id="{D3370077-3760-437B-8A11-AE709CCAEA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7694" y="2745744"/>
            <a:ext cx="2757883" cy="27578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764676" y="2235600"/>
            <a:ext cx="3653700" cy="21624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15000"/>
              <a:buNone/>
            </a:pPr>
            <a:r>
              <a:rPr lang="en"/>
              <a:t>02</a:t>
            </a:r>
            <a:endParaRPr/>
          </a:p>
        </p:txBody>
      </p:sp>
      <p:sp>
        <p:nvSpPr>
          <p:cNvPr id="166" name="Google Shape;166;p27"/>
          <p:cNvSpPr txBox="1">
            <a:spLocks noGrp="1"/>
          </p:cNvSpPr>
          <p:nvPr>
            <p:ph type="subTitle" idx="1"/>
          </p:nvPr>
        </p:nvSpPr>
        <p:spPr>
          <a:xfrm>
            <a:off x="4841900" y="2031799"/>
            <a:ext cx="7138605" cy="1299229"/>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3600"/>
              <a:buNone/>
            </a:pPr>
            <a:r>
              <a:rPr lang="en-US" sz="4000" b="0">
                <a:solidFill>
                  <a:srgbClr val="A7FEFE"/>
                </a:solidFill>
                <a:latin typeface="Times New Roman" panose="02020603050405020304" pitchFamily="18" charset="0"/>
                <a:ea typeface="Tahoma" panose="020B0604030504040204" pitchFamily="34" charset="0"/>
                <a:cs typeface="Times New Roman" panose="02020603050405020304" pitchFamily="18" charset="0"/>
                <a:sym typeface="Chelsea Market"/>
              </a:rPr>
              <a:t>Thiết kế</a:t>
            </a:r>
            <a:endParaRPr sz="4000" b="0">
              <a:solidFill>
                <a:srgbClr val="A7FEFE"/>
              </a:solidFill>
              <a:latin typeface="Times New Roman" panose="02020603050405020304" pitchFamily="18" charset="0"/>
              <a:ea typeface="Tahoma" panose="020B0604030504040204" pitchFamily="34" charset="0"/>
              <a:cs typeface="Times New Roman" panose="02020603050405020304" pitchFamily="18" charset="0"/>
              <a:sym typeface="Chelsea Market"/>
            </a:endParaRPr>
          </a:p>
        </p:txBody>
      </p:sp>
      <p:sp>
        <p:nvSpPr>
          <p:cNvPr id="167" name="Google Shape;167;p27"/>
          <p:cNvSpPr txBox="1">
            <a:spLocks noGrp="1"/>
          </p:cNvSpPr>
          <p:nvPr>
            <p:ph type="body" idx="2"/>
          </p:nvPr>
        </p:nvSpPr>
        <p:spPr>
          <a:xfrm>
            <a:off x="4911017" y="2166247"/>
            <a:ext cx="6449267" cy="2231753"/>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SzPts val="1900"/>
              <a:buNone/>
            </a:pPr>
            <a:r>
              <a:rPr lang="en-US" sz="1800" b="0">
                <a:latin typeface="Times New Roman" panose="02020603050405020304" pitchFamily="18" charset="0"/>
                <a:cs typeface="Times New Roman" panose="02020603050405020304" pitchFamily="18" charset="0"/>
              </a:rPr>
              <a:t>Một hệ thống IoT không thể thiếu phần cứng và phần mềm. </a:t>
            </a:r>
          </a:p>
        </p:txBody>
      </p:sp>
      <p:pic>
        <p:nvPicPr>
          <p:cNvPr id="7" name="Google Shape;678;p42" descr="A picture containing accessory&#10;&#10;Description automatically generated">
            <a:extLst>
              <a:ext uri="{FF2B5EF4-FFF2-40B4-BE49-F238E27FC236}">
                <a16:creationId xmlns:a16="http://schemas.microsoft.com/office/drawing/2014/main" id="{50E375E5-4B2A-43AD-9792-EF77A8C13AFD}"/>
              </a:ext>
            </a:extLst>
          </p:cNvPr>
          <p:cNvPicPr preferRelativeResize="0"/>
          <p:nvPr/>
        </p:nvPicPr>
        <p:blipFill rotWithShape="1">
          <a:blip r:embed="rId3">
            <a:alphaModFix/>
          </a:blip>
          <a:srcRect/>
          <a:stretch/>
        </p:blipFill>
        <p:spPr>
          <a:xfrm rot="-5136733">
            <a:off x="842435" y="1755347"/>
            <a:ext cx="3498182" cy="3122905"/>
          </a:xfrm>
          <a:prstGeom prst="rect">
            <a:avLst/>
          </a:prstGeom>
          <a:noFill/>
          <a:ln>
            <a:noFill/>
          </a:ln>
        </p:spPr>
      </p:pic>
    </p:spTree>
    <p:extLst>
      <p:ext uri="{BB962C8B-B14F-4D97-AF65-F5344CB8AC3E}">
        <p14:creationId xmlns:p14="http://schemas.microsoft.com/office/powerpoint/2010/main" val="1092250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317" name="Google Shape;317;p35"/>
          <p:cNvSpPr txBox="1">
            <a:spLocks noGrp="1"/>
          </p:cNvSpPr>
          <p:nvPr>
            <p:ph type="title"/>
          </p:nvPr>
        </p:nvSpPr>
        <p:spPr>
          <a:xfrm>
            <a:off x="509082" y="2238353"/>
            <a:ext cx="1385032" cy="26451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US">
                <a:latin typeface="Times New Roman" panose="02020603050405020304" pitchFamily="18" charset="0"/>
                <a:cs typeface="Times New Roman" panose="02020603050405020304" pitchFamily="18" charset="0"/>
              </a:rPr>
              <a:t>Linh kiện chính</a:t>
            </a:r>
            <a:endParaRPr>
              <a:latin typeface="Times New Roman" panose="02020603050405020304" pitchFamily="18" charset="0"/>
              <a:cs typeface="Times New Roman" panose="02020603050405020304" pitchFamily="18" charset="0"/>
            </a:endParaRPr>
          </a:p>
        </p:txBody>
      </p:sp>
      <p:pic>
        <p:nvPicPr>
          <p:cNvPr id="330" name="Google Shape;330;p35" descr="A picture containing plant&#10;&#10;Description automatically generated"/>
          <p:cNvPicPr preferRelativeResize="0"/>
          <p:nvPr/>
        </p:nvPicPr>
        <p:blipFill rotWithShape="1">
          <a:blip r:embed="rId3">
            <a:alphaModFix/>
          </a:blip>
          <a:srcRect l="28678" t="45968" r="60320" b="25889"/>
          <a:stretch/>
        </p:blipFill>
        <p:spPr>
          <a:xfrm rot="5916381">
            <a:off x="1384774" y="1720493"/>
            <a:ext cx="779849" cy="606232"/>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pic>
        <p:nvPicPr>
          <p:cNvPr id="331" name="Google Shape;331;p35" descr="A picture containing plant&#10;&#10;Description automatically generated"/>
          <p:cNvPicPr preferRelativeResize="0"/>
          <p:nvPr/>
        </p:nvPicPr>
        <p:blipFill rotWithShape="1">
          <a:blip r:embed="rId3">
            <a:alphaModFix/>
          </a:blip>
          <a:srcRect l="28678" t="45968" r="60320" b="25889"/>
          <a:stretch/>
        </p:blipFill>
        <p:spPr>
          <a:xfrm rot="-7490234">
            <a:off x="1129952" y="4445439"/>
            <a:ext cx="707298" cy="492348"/>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sp>
        <p:nvSpPr>
          <p:cNvPr id="71" name="Google Shape;221;p31">
            <a:extLst>
              <a:ext uri="{FF2B5EF4-FFF2-40B4-BE49-F238E27FC236}">
                <a16:creationId xmlns:a16="http://schemas.microsoft.com/office/drawing/2014/main" id="{48A20DA9-1E86-44EA-A9A7-4AB162FFCB25}"/>
              </a:ext>
            </a:extLst>
          </p:cNvPr>
          <p:cNvSpPr txBox="1">
            <a:spLocks noGrp="1"/>
          </p:cNvSpPr>
          <p:nvPr>
            <p:ph type="subTitle" idx="1"/>
          </p:nvPr>
        </p:nvSpPr>
        <p:spPr>
          <a:xfrm>
            <a:off x="2670052" y="2217049"/>
            <a:ext cx="3375718" cy="789394"/>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1800"/>
              <a:buNone/>
            </a:pPr>
            <a:r>
              <a:rPr lang="en">
                <a:solidFill>
                  <a:srgbClr val="A69AFF"/>
                </a:solidFill>
                <a:latin typeface="Times New Roman" panose="02020603050405020304" pitchFamily="18" charset="0"/>
                <a:cs typeface="Times New Roman" panose="02020603050405020304" pitchFamily="18" charset="0"/>
              </a:rPr>
              <a:t>Kit NodeMCU</a:t>
            </a:r>
            <a:endParaRPr>
              <a:solidFill>
                <a:srgbClr val="A69AFF"/>
              </a:solidFill>
              <a:latin typeface="Times New Roman" panose="02020603050405020304" pitchFamily="18" charset="0"/>
              <a:cs typeface="Times New Roman" panose="02020603050405020304" pitchFamily="18" charset="0"/>
            </a:endParaRPr>
          </a:p>
        </p:txBody>
      </p:sp>
      <p:sp>
        <p:nvSpPr>
          <p:cNvPr id="72" name="Google Shape;223;p31">
            <a:extLst>
              <a:ext uri="{FF2B5EF4-FFF2-40B4-BE49-F238E27FC236}">
                <a16:creationId xmlns:a16="http://schemas.microsoft.com/office/drawing/2014/main" id="{CF61D5E7-79A4-4941-91E2-F06A27065BC3}"/>
              </a:ext>
            </a:extLst>
          </p:cNvPr>
          <p:cNvSpPr txBox="1">
            <a:spLocks noGrp="1"/>
          </p:cNvSpPr>
          <p:nvPr>
            <p:ph type="subTitle" idx="2"/>
          </p:nvPr>
        </p:nvSpPr>
        <p:spPr>
          <a:xfrm>
            <a:off x="7166253" y="2125600"/>
            <a:ext cx="3492400" cy="802941"/>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1800"/>
              <a:buNone/>
            </a:pPr>
            <a:r>
              <a:rPr lang="en">
                <a:solidFill>
                  <a:srgbClr val="E2A1E2"/>
                </a:solidFill>
                <a:latin typeface="Times New Roman" panose="02020603050405020304" pitchFamily="18" charset="0"/>
                <a:cs typeface="Times New Roman" panose="02020603050405020304" pitchFamily="18" charset="0"/>
              </a:rPr>
              <a:t>Chip ESP8266</a:t>
            </a:r>
            <a:endParaRPr>
              <a:solidFill>
                <a:srgbClr val="E2A1E2"/>
              </a:solidFill>
              <a:latin typeface="Times New Roman" panose="02020603050405020304" pitchFamily="18" charset="0"/>
              <a:cs typeface="Times New Roman" panose="02020603050405020304" pitchFamily="18" charset="0"/>
            </a:endParaRPr>
          </a:p>
        </p:txBody>
      </p:sp>
      <p:grpSp>
        <p:nvGrpSpPr>
          <p:cNvPr id="73" name="Google Shape;227;p31">
            <a:extLst>
              <a:ext uri="{FF2B5EF4-FFF2-40B4-BE49-F238E27FC236}">
                <a16:creationId xmlns:a16="http://schemas.microsoft.com/office/drawing/2014/main" id="{3273BD76-078E-4795-B3C9-FE30D7ED94BA}"/>
              </a:ext>
            </a:extLst>
          </p:cNvPr>
          <p:cNvGrpSpPr/>
          <p:nvPr/>
        </p:nvGrpSpPr>
        <p:grpSpPr>
          <a:xfrm>
            <a:off x="2335470" y="1903445"/>
            <a:ext cx="4130643" cy="3806070"/>
            <a:chOff x="1017885" y="2820184"/>
            <a:chExt cx="3386040" cy="2926172"/>
          </a:xfrm>
        </p:grpSpPr>
        <p:pic>
          <p:nvPicPr>
            <p:cNvPr id="74" name="Google Shape;228;p31">
              <a:extLst>
                <a:ext uri="{FF2B5EF4-FFF2-40B4-BE49-F238E27FC236}">
                  <a16:creationId xmlns:a16="http://schemas.microsoft.com/office/drawing/2014/main" id="{8A934F27-ED23-4509-A049-7A3AF69BFB42}"/>
                </a:ext>
              </a:extLst>
            </p:cNvPr>
            <p:cNvPicPr preferRelativeResize="0"/>
            <p:nvPr/>
          </p:nvPicPr>
          <p:blipFill rotWithShape="1">
            <a:blip r:embed="rId4">
              <a:alphaModFix/>
            </a:blip>
            <a:srcRect/>
            <a:stretch/>
          </p:blipFill>
          <p:spPr>
            <a:xfrm rot="10800000" flipH="1">
              <a:off x="1199926" y="5538246"/>
              <a:ext cx="3204000" cy="208110"/>
            </a:xfrm>
            <a:prstGeom prst="rect">
              <a:avLst/>
            </a:prstGeom>
            <a:noFill/>
            <a:ln>
              <a:noFill/>
            </a:ln>
          </p:spPr>
        </p:pic>
        <p:pic>
          <p:nvPicPr>
            <p:cNvPr id="75" name="Google Shape;229;p31">
              <a:extLst>
                <a:ext uri="{FF2B5EF4-FFF2-40B4-BE49-F238E27FC236}">
                  <a16:creationId xmlns:a16="http://schemas.microsoft.com/office/drawing/2014/main" id="{D7DD8769-9D03-4A21-9889-884C141B99F9}"/>
                </a:ext>
              </a:extLst>
            </p:cNvPr>
            <p:cNvPicPr preferRelativeResize="0"/>
            <p:nvPr/>
          </p:nvPicPr>
          <p:blipFill rotWithShape="1">
            <a:blip r:embed="rId4">
              <a:alphaModFix/>
            </a:blip>
            <a:srcRect/>
            <a:stretch/>
          </p:blipFill>
          <p:spPr>
            <a:xfrm rot="10800000" flipH="1">
              <a:off x="1064808" y="2820184"/>
              <a:ext cx="3204000" cy="208110"/>
            </a:xfrm>
            <a:prstGeom prst="rect">
              <a:avLst/>
            </a:prstGeom>
            <a:noFill/>
            <a:ln>
              <a:noFill/>
            </a:ln>
          </p:spPr>
        </p:pic>
        <p:pic>
          <p:nvPicPr>
            <p:cNvPr id="76" name="Google Shape;230;p31">
              <a:extLst>
                <a:ext uri="{FF2B5EF4-FFF2-40B4-BE49-F238E27FC236}">
                  <a16:creationId xmlns:a16="http://schemas.microsoft.com/office/drawing/2014/main" id="{583E2D75-8D88-4600-AA2B-C2691A31C622}"/>
                </a:ext>
              </a:extLst>
            </p:cNvPr>
            <p:cNvPicPr preferRelativeResize="0"/>
            <p:nvPr/>
          </p:nvPicPr>
          <p:blipFill rotWithShape="1">
            <a:blip r:embed="rId4">
              <a:alphaModFix/>
            </a:blip>
            <a:srcRect/>
            <a:stretch/>
          </p:blipFill>
          <p:spPr>
            <a:xfrm rot="5400000" flipH="1">
              <a:off x="-305220" y="4165076"/>
              <a:ext cx="2830034" cy="183823"/>
            </a:xfrm>
            <a:prstGeom prst="rect">
              <a:avLst/>
            </a:prstGeom>
            <a:noFill/>
            <a:ln>
              <a:noFill/>
            </a:ln>
          </p:spPr>
        </p:pic>
        <p:pic>
          <p:nvPicPr>
            <p:cNvPr id="77" name="Google Shape;231;p31">
              <a:extLst>
                <a:ext uri="{FF2B5EF4-FFF2-40B4-BE49-F238E27FC236}">
                  <a16:creationId xmlns:a16="http://schemas.microsoft.com/office/drawing/2014/main" id="{19677257-2A9D-4146-836C-BEFBBAE0D0B2}"/>
                </a:ext>
              </a:extLst>
            </p:cNvPr>
            <p:cNvPicPr preferRelativeResize="0"/>
            <p:nvPr/>
          </p:nvPicPr>
          <p:blipFill rotWithShape="1">
            <a:blip r:embed="rId4">
              <a:alphaModFix/>
            </a:blip>
            <a:srcRect/>
            <a:stretch/>
          </p:blipFill>
          <p:spPr>
            <a:xfrm rot="5400000" flipH="1">
              <a:off x="2816624" y="4190215"/>
              <a:ext cx="2830034" cy="183823"/>
            </a:xfrm>
            <a:prstGeom prst="rect">
              <a:avLst/>
            </a:prstGeom>
            <a:noFill/>
            <a:ln>
              <a:noFill/>
            </a:ln>
          </p:spPr>
        </p:pic>
      </p:grpSp>
      <p:pic>
        <p:nvPicPr>
          <p:cNvPr id="78" name="Hình ảnh 77" descr="Ảnh có chứa văn bản, bảng điểm, điện tử&#10;&#10;Mô tả được tạo tự động">
            <a:extLst>
              <a:ext uri="{FF2B5EF4-FFF2-40B4-BE49-F238E27FC236}">
                <a16:creationId xmlns:a16="http://schemas.microsoft.com/office/drawing/2014/main" id="{C360F0E6-2DD0-4A58-A901-A2959B564127}"/>
              </a:ext>
            </a:extLst>
          </p:cNvPr>
          <p:cNvPicPr>
            <a:picLocks noChangeAspect="1"/>
          </p:cNvPicPr>
          <p:nvPr/>
        </p:nvPicPr>
        <p:blipFill>
          <a:blip r:embed="rId5"/>
          <a:stretch>
            <a:fillRect/>
          </a:stretch>
        </p:blipFill>
        <p:spPr>
          <a:xfrm>
            <a:off x="2771080" y="2908231"/>
            <a:ext cx="3211064" cy="2456327"/>
          </a:xfrm>
          <a:prstGeom prst="rect">
            <a:avLst/>
          </a:prstGeom>
        </p:spPr>
      </p:pic>
      <p:pic>
        <p:nvPicPr>
          <p:cNvPr id="79" name="Hình ảnh 78">
            <a:extLst>
              <a:ext uri="{FF2B5EF4-FFF2-40B4-BE49-F238E27FC236}">
                <a16:creationId xmlns:a16="http://schemas.microsoft.com/office/drawing/2014/main" id="{19F19510-2D49-47A8-BE15-66A59FC82778}"/>
              </a:ext>
            </a:extLst>
          </p:cNvPr>
          <p:cNvPicPr>
            <a:picLocks noChangeAspect="1"/>
          </p:cNvPicPr>
          <p:nvPr/>
        </p:nvPicPr>
        <p:blipFill>
          <a:blip r:embed="rId6"/>
          <a:stretch>
            <a:fillRect/>
          </a:stretch>
        </p:blipFill>
        <p:spPr>
          <a:xfrm>
            <a:off x="7526662" y="2760733"/>
            <a:ext cx="3090872" cy="2603825"/>
          </a:xfrm>
          <a:prstGeom prst="rect">
            <a:avLst/>
          </a:prstGeom>
        </p:spPr>
      </p:pic>
      <p:grpSp>
        <p:nvGrpSpPr>
          <p:cNvPr id="80" name="Google Shape;232;p31">
            <a:extLst>
              <a:ext uri="{FF2B5EF4-FFF2-40B4-BE49-F238E27FC236}">
                <a16:creationId xmlns:a16="http://schemas.microsoft.com/office/drawing/2014/main" id="{48EB8250-3B69-4636-BED2-B2535F86FDB3}"/>
              </a:ext>
            </a:extLst>
          </p:cNvPr>
          <p:cNvGrpSpPr/>
          <p:nvPr/>
        </p:nvGrpSpPr>
        <p:grpSpPr>
          <a:xfrm>
            <a:off x="6904653" y="1838131"/>
            <a:ext cx="4273419" cy="3871385"/>
            <a:chOff x="1017885" y="2820184"/>
            <a:chExt cx="3386040" cy="2926172"/>
          </a:xfrm>
        </p:grpSpPr>
        <p:pic>
          <p:nvPicPr>
            <p:cNvPr id="81" name="Google Shape;233;p31">
              <a:extLst>
                <a:ext uri="{FF2B5EF4-FFF2-40B4-BE49-F238E27FC236}">
                  <a16:creationId xmlns:a16="http://schemas.microsoft.com/office/drawing/2014/main" id="{1E08F05A-FC8F-442C-A2AA-67F2ECCE6F75}"/>
                </a:ext>
              </a:extLst>
            </p:cNvPr>
            <p:cNvPicPr preferRelativeResize="0"/>
            <p:nvPr/>
          </p:nvPicPr>
          <p:blipFill rotWithShape="1">
            <a:blip r:embed="rId7">
              <a:alphaModFix/>
            </a:blip>
            <a:srcRect/>
            <a:stretch/>
          </p:blipFill>
          <p:spPr>
            <a:xfrm rot="10800000" flipH="1">
              <a:off x="1199926" y="5538246"/>
              <a:ext cx="3204000" cy="208110"/>
            </a:xfrm>
            <a:prstGeom prst="rect">
              <a:avLst/>
            </a:prstGeom>
            <a:noFill/>
            <a:ln>
              <a:noFill/>
            </a:ln>
          </p:spPr>
        </p:pic>
        <p:pic>
          <p:nvPicPr>
            <p:cNvPr id="82" name="Google Shape;234;p31">
              <a:extLst>
                <a:ext uri="{FF2B5EF4-FFF2-40B4-BE49-F238E27FC236}">
                  <a16:creationId xmlns:a16="http://schemas.microsoft.com/office/drawing/2014/main" id="{DA9FD2B9-95A5-4918-9495-E06A789C2C61}"/>
                </a:ext>
              </a:extLst>
            </p:cNvPr>
            <p:cNvPicPr preferRelativeResize="0"/>
            <p:nvPr/>
          </p:nvPicPr>
          <p:blipFill rotWithShape="1">
            <a:blip r:embed="rId7">
              <a:alphaModFix/>
            </a:blip>
            <a:srcRect/>
            <a:stretch/>
          </p:blipFill>
          <p:spPr>
            <a:xfrm rot="10800000" flipH="1">
              <a:off x="1064808" y="2820184"/>
              <a:ext cx="3204000" cy="208110"/>
            </a:xfrm>
            <a:prstGeom prst="rect">
              <a:avLst/>
            </a:prstGeom>
            <a:noFill/>
            <a:ln>
              <a:noFill/>
            </a:ln>
          </p:spPr>
        </p:pic>
        <p:pic>
          <p:nvPicPr>
            <p:cNvPr id="83" name="Google Shape;235;p31">
              <a:extLst>
                <a:ext uri="{FF2B5EF4-FFF2-40B4-BE49-F238E27FC236}">
                  <a16:creationId xmlns:a16="http://schemas.microsoft.com/office/drawing/2014/main" id="{8943846C-4326-4963-85B4-059E5591E6B2}"/>
                </a:ext>
              </a:extLst>
            </p:cNvPr>
            <p:cNvPicPr preferRelativeResize="0"/>
            <p:nvPr/>
          </p:nvPicPr>
          <p:blipFill rotWithShape="1">
            <a:blip r:embed="rId7">
              <a:alphaModFix/>
            </a:blip>
            <a:srcRect/>
            <a:stretch/>
          </p:blipFill>
          <p:spPr>
            <a:xfrm rot="5400000" flipH="1">
              <a:off x="-305220" y="4165076"/>
              <a:ext cx="2830034" cy="183823"/>
            </a:xfrm>
            <a:prstGeom prst="rect">
              <a:avLst/>
            </a:prstGeom>
            <a:noFill/>
            <a:ln>
              <a:noFill/>
            </a:ln>
          </p:spPr>
        </p:pic>
        <p:pic>
          <p:nvPicPr>
            <p:cNvPr id="84" name="Google Shape;236;p31">
              <a:extLst>
                <a:ext uri="{FF2B5EF4-FFF2-40B4-BE49-F238E27FC236}">
                  <a16:creationId xmlns:a16="http://schemas.microsoft.com/office/drawing/2014/main" id="{6EF60833-B13A-47AD-AA28-1ABD37531039}"/>
                </a:ext>
              </a:extLst>
            </p:cNvPr>
            <p:cNvPicPr preferRelativeResize="0"/>
            <p:nvPr/>
          </p:nvPicPr>
          <p:blipFill rotWithShape="1">
            <a:blip r:embed="rId7">
              <a:alphaModFix/>
            </a:blip>
            <a:srcRect/>
            <a:stretch/>
          </p:blipFill>
          <p:spPr>
            <a:xfrm rot="5400000" flipH="1">
              <a:off x="2816624" y="4190215"/>
              <a:ext cx="2830034" cy="183823"/>
            </a:xfrm>
            <a:prstGeom prst="rect">
              <a:avLst/>
            </a:prstGeom>
            <a:noFill/>
            <a:ln>
              <a:noFill/>
            </a:ln>
          </p:spPr>
        </p:pic>
      </p:grpSp>
      <p:sp>
        <p:nvSpPr>
          <p:cNvPr id="85" name="Hộp Văn bản 84">
            <a:extLst>
              <a:ext uri="{FF2B5EF4-FFF2-40B4-BE49-F238E27FC236}">
                <a16:creationId xmlns:a16="http://schemas.microsoft.com/office/drawing/2014/main" id="{019D1028-6D2F-42B6-A597-53BE2DE5114A}"/>
              </a:ext>
            </a:extLst>
          </p:cNvPr>
          <p:cNvSpPr txBox="1"/>
          <p:nvPr/>
        </p:nvSpPr>
        <p:spPr>
          <a:xfrm>
            <a:off x="1619302" y="424805"/>
            <a:ext cx="2402192" cy="646331"/>
          </a:xfrm>
          <a:prstGeom prst="rect">
            <a:avLst/>
          </a:prstGeom>
          <a:noFill/>
        </p:spPr>
        <p:txBody>
          <a:bodyPr wrap="square">
            <a:spAutoFit/>
          </a:bodyPr>
          <a:lstStyle/>
          <a:p>
            <a:r>
              <a:rPr lang="en-US" sz="3600" b="1">
                <a:solidFill>
                  <a:schemeClr val="bg1"/>
                </a:solidFill>
                <a:latin typeface="Times New Roman" panose="02020603050405020304" pitchFamily="18" charset="0"/>
                <a:cs typeface="Times New Roman" panose="02020603050405020304" pitchFamily="18" charset="0"/>
              </a:rPr>
              <a:t>Phần cứng</a:t>
            </a:r>
          </a:p>
        </p:txBody>
      </p:sp>
      <p:sp>
        <p:nvSpPr>
          <p:cNvPr id="86" name="Google Shape;771;p45">
            <a:extLst>
              <a:ext uri="{FF2B5EF4-FFF2-40B4-BE49-F238E27FC236}">
                <a16:creationId xmlns:a16="http://schemas.microsoft.com/office/drawing/2014/main" id="{23132C60-2B68-4276-A0CD-A6E79B088FDC}"/>
              </a:ext>
            </a:extLst>
          </p:cNvPr>
          <p:cNvSpPr/>
          <p:nvPr/>
        </p:nvSpPr>
        <p:spPr>
          <a:xfrm>
            <a:off x="884132" y="511331"/>
            <a:ext cx="556172" cy="50237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3B3B3B"/>
      </a:dk2>
      <a:lt2>
        <a:srgbClr val="D8D8D8"/>
      </a:lt2>
      <a:accent1>
        <a:srgbClr val="E39AD2"/>
      </a:accent1>
      <a:accent2>
        <a:srgbClr val="FFC6AB"/>
      </a:accent2>
      <a:accent3>
        <a:srgbClr val="B1FFB5"/>
      </a:accent3>
      <a:accent4>
        <a:srgbClr val="8DDAE3"/>
      </a:accent4>
      <a:accent5>
        <a:srgbClr val="978CFA"/>
      </a:accent5>
      <a:accent6>
        <a:srgbClr val="F3F3F3"/>
      </a:accent6>
      <a:hlink>
        <a:srgbClr val="F6F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982</TotalTime>
  <Words>609</Words>
  <Application>Microsoft Office PowerPoint</Application>
  <PresentationFormat>Màn hình rộng</PresentationFormat>
  <Paragraphs>70</Paragraphs>
  <Slides>23</Slides>
  <Notes>23</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23</vt:i4>
      </vt:variant>
    </vt:vector>
  </HeadingPairs>
  <TitlesOfParts>
    <vt:vector size="34" baseType="lpstr">
      <vt:lpstr>Times New Roman</vt:lpstr>
      <vt:lpstr>Cambria</vt:lpstr>
      <vt:lpstr>Abril Fatface</vt:lpstr>
      <vt:lpstr>Calibri</vt:lpstr>
      <vt:lpstr>Century</vt:lpstr>
      <vt:lpstr>Aldrich</vt:lpstr>
      <vt:lpstr>Barlow Condensed</vt:lpstr>
      <vt:lpstr>Chelsea Market</vt:lpstr>
      <vt:lpstr>Coming Soon</vt:lpstr>
      <vt:lpstr>Arial</vt:lpstr>
      <vt:lpstr>SlidesMania</vt:lpstr>
      <vt:lpstr> Đề tài: Hệ thống giám sát không khí, điều khiển thiết bị điện sử dụng công nghệ IoT áp dụng trong phòng học</vt:lpstr>
      <vt:lpstr>Hello!</vt:lpstr>
      <vt:lpstr>01</vt:lpstr>
      <vt:lpstr>Did you know?</vt:lpstr>
      <vt:lpstr>Did you know?</vt:lpstr>
      <vt:lpstr>Đồ án trình bày về giải pháp Internet of Things với ứng dụng điều khiển thiết bị điện và giám sát không khí trong phòng học. Mọi thao tác bật/tắt cũng như các thông số về không khí sẽ được kiểm soát ngay trên chính chiếc điện thoại thông minh qua một web server. Người dùng có thể thao tác trên web server hoặc từ một ứng dụng mobile.  </vt:lpstr>
      <vt:lpstr>Sơ lược về tác dụng</vt:lpstr>
      <vt:lpstr>02</vt:lpstr>
      <vt:lpstr>Linh kiện chính</vt:lpstr>
      <vt:lpstr>Linh kiện chính</vt:lpstr>
      <vt:lpstr>Sơ đồ khối</vt:lpstr>
      <vt:lpstr>Sơ đồ nguyên lý chi tiết</vt:lpstr>
      <vt:lpstr>Bản trình bày PowerPoint</vt:lpstr>
      <vt:lpstr>Môi trường phát triển tích hợp Arduino (IDE) được sử dụng để viết và tải các chương trình lên các bảng tương thích Arduino  </vt:lpstr>
      <vt:lpstr>Blynk là một phần mềm mã nguồn mở được thiết kế cho các ứng dụng IoT. </vt:lpstr>
      <vt:lpstr>Lưu đồ thuật toán</vt:lpstr>
      <vt:lpstr>03</vt:lpstr>
      <vt:lpstr>Kết quả thực hiện phần cứng</vt:lpstr>
      <vt:lpstr>Kết quả giao diện Webserver</vt:lpstr>
      <vt:lpstr>Kết quả giao diện Blynk</vt:lpstr>
      <vt:lpstr>Ưu điểm và nhược điểm</vt:lpstr>
      <vt:lpstr>Từ kết quả của đề tài, em nhận thấy Internet of Things đúng là một xu hướng lớn của thế giới, tác động đến mọi mặt của xã hội.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3 Hệ thống giám sát không khí, điều khiển thiết bị điện sử dụng công nghệ IoTs áp dụng trong phòng làm việc</dc:title>
  <dc:creator>Dao Tam</dc:creator>
  <cp:lastModifiedBy>Đào Minh Tâm</cp:lastModifiedBy>
  <cp:revision>59</cp:revision>
  <dcterms:modified xsi:type="dcterms:W3CDTF">2021-08-24T19:11:39Z</dcterms:modified>
</cp:coreProperties>
</file>